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34"/>
  </p:notesMasterIdLst>
  <p:handoutMasterIdLst>
    <p:handoutMasterId r:id="rId35"/>
  </p:handoutMasterIdLst>
  <p:sldIdLst>
    <p:sldId id="256" r:id="rId5"/>
    <p:sldId id="458" r:id="rId6"/>
    <p:sldId id="489" r:id="rId7"/>
    <p:sldId id="472" r:id="rId8"/>
    <p:sldId id="473" r:id="rId9"/>
    <p:sldId id="477" r:id="rId10"/>
    <p:sldId id="469" r:id="rId11"/>
    <p:sldId id="487" r:id="rId12"/>
    <p:sldId id="484" r:id="rId13"/>
    <p:sldId id="490" r:id="rId14"/>
    <p:sldId id="478" r:id="rId15"/>
    <p:sldId id="488" r:id="rId16"/>
    <p:sldId id="471" r:id="rId17"/>
    <p:sldId id="481" r:id="rId18"/>
    <p:sldId id="482" r:id="rId19"/>
    <p:sldId id="468" r:id="rId20"/>
    <p:sldId id="491" r:id="rId21"/>
    <p:sldId id="492" r:id="rId22"/>
    <p:sldId id="494" r:id="rId23"/>
    <p:sldId id="493" r:id="rId24"/>
    <p:sldId id="505" r:id="rId25"/>
    <p:sldId id="497" r:id="rId26"/>
    <p:sldId id="474" r:id="rId27"/>
    <p:sldId id="498" r:id="rId28"/>
    <p:sldId id="499" r:id="rId29"/>
    <p:sldId id="501" r:id="rId30"/>
    <p:sldId id="502" r:id="rId31"/>
    <p:sldId id="503" r:id="rId32"/>
    <p:sldId id="504" r:id="rId33"/>
  </p:sldIdLst>
  <p:sldSz cx="9144000" cy="6858000" type="screen4x3"/>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D6296"/>
    <a:srgbClr val="003E52"/>
    <a:srgbClr val="1749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ADC107-2594-2CE4-A50C-2837131CE3FC}" v="1081" dt="2025-11-25T05:15:12.060"/>
    <p1510:client id="{3B372460-0F3F-D22F-9E65-A7A28F111E85}" v="1238" dt="2025-11-25T05:26:05.625"/>
    <p1510:client id="{726CFB38-FC17-3ED8-530B-5662DAF525EE}" v="8" dt="2025-11-25T20:58:03.5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Estilo medio 1 - Énfasis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1203" y="5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an David Forero Rodriguez" userId="S::jd.foreror1@uniandes.edu.co::109b95e3-f476-4372-9cca-31c3c7f47b50" providerId="AD" clId="Web-{F5513A40-7511-6CD8-79EF-A3BF86F92F7E}"/>
    <pc:docChg chg="addSld delSld modSld sldOrd">
      <pc:chgData name="Juan David Forero Rodriguez" userId="S::jd.foreror1@uniandes.edu.co::109b95e3-f476-4372-9cca-31c3c7f47b50" providerId="AD" clId="Web-{F5513A40-7511-6CD8-79EF-A3BF86F92F7E}" dt="2025-11-11T04:46:57.085" v="1068"/>
      <pc:docMkLst>
        <pc:docMk/>
      </pc:docMkLst>
      <pc:sldChg chg="modSp">
        <pc:chgData name="Juan David Forero Rodriguez" userId="S::jd.foreror1@uniandes.edu.co::109b95e3-f476-4372-9cca-31c3c7f47b50" providerId="AD" clId="Web-{F5513A40-7511-6CD8-79EF-A3BF86F92F7E}" dt="2025-11-11T04:09:01.100" v="1"/>
        <pc:sldMkLst>
          <pc:docMk/>
          <pc:sldMk cId="2945014264" sldId="458"/>
        </pc:sldMkLst>
        <pc:picChg chg="mod modCrop">
          <ac:chgData name="Juan David Forero Rodriguez" userId="S::jd.foreror1@uniandes.edu.co::109b95e3-f476-4372-9cca-31c3c7f47b50" providerId="AD" clId="Web-{F5513A40-7511-6CD8-79EF-A3BF86F92F7E}" dt="2025-11-11T04:09:01.100" v="1"/>
          <ac:picMkLst>
            <pc:docMk/>
            <pc:sldMk cId="2945014264" sldId="458"/>
            <ac:picMk id="7" creationId="{C4F8FF9A-B8A7-0B74-D4E0-20C5B521A639}"/>
          </ac:picMkLst>
        </pc:picChg>
      </pc:sldChg>
      <pc:sldChg chg="addSp delSp modSp">
        <pc:chgData name="Juan David Forero Rodriguez" userId="S::jd.foreror1@uniandes.edu.co::109b95e3-f476-4372-9cca-31c3c7f47b50" providerId="AD" clId="Web-{F5513A40-7511-6CD8-79EF-A3BF86F92F7E}" dt="2025-11-11T04:39:47.450" v="798" actId="1076"/>
        <pc:sldMkLst>
          <pc:docMk/>
          <pc:sldMk cId="3880610395" sldId="469"/>
        </pc:sldMkLst>
        <pc:spChg chg="mod">
          <ac:chgData name="Juan David Forero Rodriguez" userId="S::jd.foreror1@uniandes.edu.co::109b95e3-f476-4372-9cca-31c3c7f47b50" providerId="AD" clId="Web-{F5513A40-7511-6CD8-79EF-A3BF86F92F7E}" dt="2025-11-11T04:36:22.133" v="697" actId="1076"/>
          <ac:spMkLst>
            <pc:docMk/>
            <pc:sldMk cId="3880610395" sldId="469"/>
            <ac:spMk id="20" creationId="{48834167-3210-6F7C-11A8-CA4978B0E3A2}"/>
          </ac:spMkLst>
        </pc:spChg>
        <pc:spChg chg="mod">
          <ac:chgData name="Juan David Forero Rodriguez" userId="S::jd.foreror1@uniandes.edu.co::109b95e3-f476-4372-9cca-31c3c7f47b50" providerId="AD" clId="Web-{F5513A40-7511-6CD8-79EF-A3BF86F92F7E}" dt="2025-11-11T04:39:47.419" v="797" actId="1076"/>
          <ac:spMkLst>
            <pc:docMk/>
            <pc:sldMk cId="3880610395" sldId="469"/>
            <ac:spMk id="21" creationId="{41E444CD-3E0C-583D-0448-469A43BD110E}"/>
          </ac:spMkLst>
        </pc:spChg>
        <pc:graphicFrameChg chg="mod modGraphic">
          <ac:chgData name="Juan David Forero Rodriguez" userId="S::jd.foreror1@uniandes.edu.co::109b95e3-f476-4372-9cca-31c3c7f47b50" providerId="AD" clId="Web-{F5513A40-7511-6CD8-79EF-A3BF86F92F7E}" dt="2025-11-11T04:39:39.044" v="796"/>
          <ac:graphicFrameMkLst>
            <pc:docMk/>
            <pc:sldMk cId="3880610395" sldId="469"/>
            <ac:graphicFrameMk id="8" creationId="{204FAA9D-10F8-4E10-C78D-108A93D6A773}"/>
          </ac:graphicFrameMkLst>
        </pc:graphicFrameChg>
        <pc:graphicFrameChg chg="mod modGraphic">
          <ac:chgData name="Juan David Forero Rodriguez" userId="S::jd.foreror1@uniandes.edu.co::109b95e3-f476-4372-9cca-31c3c7f47b50" providerId="AD" clId="Web-{F5513A40-7511-6CD8-79EF-A3BF86F92F7E}" dt="2025-11-11T04:36:15.008" v="696" actId="1076"/>
          <ac:graphicFrameMkLst>
            <pc:docMk/>
            <pc:sldMk cId="3880610395" sldId="469"/>
            <ac:graphicFrameMk id="14" creationId="{19E565BF-DADE-8023-3861-2523BD6BC390}"/>
          </ac:graphicFrameMkLst>
        </pc:graphicFrameChg>
        <pc:graphicFrameChg chg="add del mod modGraphic">
          <ac:chgData name="Juan David Forero Rodriguez" userId="S::jd.foreror1@uniandes.edu.co::109b95e3-f476-4372-9cca-31c3c7f47b50" providerId="AD" clId="Web-{F5513A40-7511-6CD8-79EF-A3BF86F92F7E}" dt="2025-11-11T04:39:47.450" v="798" actId="1076"/>
          <ac:graphicFrameMkLst>
            <pc:docMk/>
            <pc:sldMk cId="3880610395" sldId="469"/>
            <ac:graphicFrameMk id="23" creationId="{B4D09FC4-EEB0-8945-A72F-E2B0B4153D79}"/>
          </ac:graphicFrameMkLst>
        </pc:graphicFrameChg>
      </pc:sldChg>
      <pc:sldChg chg="addSp delSp modSp ord">
        <pc:chgData name="Juan David Forero Rodriguez" userId="S::jd.foreror1@uniandes.edu.co::109b95e3-f476-4372-9cca-31c3c7f47b50" providerId="AD" clId="Web-{F5513A40-7511-6CD8-79EF-A3BF86F92F7E}" dt="2025-11-11T04:25:23.167" v="514"/>
        <pc:sldMkLst>
          <pc:docMk/>
          <pc:sldMk cId="3199878014" sldId="472"/>
        </pc:sldMkLst>
        <pc:spChg chg="mod">
          <ac:chgData name="Juan David Forero Rodriguez" userId="S::jd.foreror1@uniandes.edu.co::109b95e3-f476-4372-9cca-31c3c7f47b50" providerId="AD" clId="Web-{F5513A40-7511-6CD8-79EF-A3BF86F92F7E}" dt="2025-11-11T04:10:33.663" v="17" actId="20577"/>
          <ac:spMkLst>
            <pc:docMk/>
            <pc:sldMk cId="3199878014" sldId="472"/>
            <ac:spMk id="5" creationId="{31F72588-5244-2205-8012-3B38FF713DB8}"/>
          </ac:spMkLst>
        </pc:spChg>
        <pc:spChg chg="mod">
          <ac:chgData name="Juan David Forero Rodriguez" userId="S::jd.foreror1@uniandes.edu.co::109b95e3-f476-4372-9cca-31c3c7f47b50" providerId="AD" clId="Web-{F5513A40-7511-6CD8-79EF-A3BF86F92F7E}" dt="2025-11-11T04:14:44.881" v="78" actId="1076"/>
          <ac:spMkLst>
            <pc:docMk/>
            <pc:sldMk cId="3199878014" sldId="472"/>
            <ac:spMk id="20" creationId="{6BD834F0-BC51-8846-897E-BF876E6B8448}"/>
          </ac:spMkLst>
        </pc:spChg>
        <pc:spChg chg="mod">
          <ac:chgData name="Juan David Forero Rodriguez" userId="S::jd.foreror1@uniandes.edu.co::109b95e3-f476-4372-9cca-31c3c7f47b50" providerId="AD" clId="Web-{F5513A40-7511-6CD8-79EF-A3BF86F92F7E}" dt="2025-11-11T04:15:28.133" v="108" actId="1076"/>
          <ac:spMkLst>
            <pc:docMk/>
            <pc:sldMk cId="3199878014" sldId="472"/>
            <ac:spMk id="21" creationId="{92B7B19F-6DD2-C91C-2BBB-33187BAFFE9A}"/>
          </ac:spMkLst>
        </pc:spChg>
        <pc:graphicFrameChg chg="mod modGraphic">
          <ac:chgData name="Juan David Forero Rodriguez" userId="S::jd.foreror1@uniandes.edu.co::109b95e3-f476-4372-9cca-31c3c7f47b50" providerId="AD" clId="Web-{F5513A40-7511-6CD8-79EF-A3BF86F92F7E}" dt="2025-11-11T04:25:23.167" v="514"/>
          <ac:graphicFrameMkLst>
            <pc:docMk/>
            <pc:sldMk cId="3199878014" sldId="472"/>
            <ac:graphicFrameMk id="8" creationId="{27CA0D06-26C4-57D9-F18E-36851FC7FCD7}"/>
          </ac:graphicFrameMkLst>
        </pc:graphicFrameChg>
        <pc:graphicFrameChg chg="mod modGraphic">
          <ac:chgData name="Juan David Forero Rodriguez" userId="S::jd.foreror1@uniandes.edu.co::109b95e3-f476-4372-9cca-31c3c7f47b50" providerId="AD" clId="Web-{F5513A40-7511-6CD8-79EF-A3BF86F92F7E}" dt="2025-11-11T04:20:02.613" v="278"/>
          <ac:graphicFrameMkLst>
            <pc:docMk/>
            <pc:sldMk cId="3199878014" sldId="472"/>
            <ac:graphicFrameMk id="14" creationId="{40739EBE-3A27-1F7E-F875-6C0F116B7057}"/>
          </ac:graphicFrameMkLst>
        </pc:graphicFrameChg>
        <pc:graphicFrameChg chg="add del mod modGraphic">
          <ac:chgData name="Juan David Forero Rodriguez" userId="S::jd.foreror1@uniandes.edu.co::109b95e3-f476-4372-9cca-31c3c7f47b50" providerId="AD" clId="Web-{F5513A40-7511-6CD8-79EF-A3BF86F92F7E}" dt="2025-11-11T04:16:54.294" v="140"/>
          <ac:graphicFrameMkLst>
            <pc:docMk/>
            <pc:sldMk cId="3199878014" sldId="472"/>
            <ac:graphicFrameMk id="24" creationId="{F0921ECE-4383-83FD-DF3C-6C9939C27EED}"/>
          </ac:graphicFrameMkLst>
        </pc:graphicFrameChg>
      </pc:sldChg>
      <pc:sldChg chg="addSp delSp modSp">
        <pc:chgData name="Juan David Forero Rodriguez" userId="S::jd.foreror1@uniandes.edu.co::109b95e3-f476-4372-9cca-31c3c7f47b50" providerId="AD" clId="Web-{F5513A40-7511-6CD8-79EF-A3BF86F92F7E}" dt="2025-11-11T04:45:01.909" v="1018"/>
        <pc:sldMkLst>
          <pc:docMk/>
          <pc:sldMk cId="1180192259" sldId="473"/>
        </pc:sldMkLst>
        <pc:spChg chg="add del mod">
          <ac:chgData name="Juan David Forero Rodriguez" userId="S::jd.foreror1@uniandes.edu.co::109b95e3-f476-4372-9cca-31c3c7f47b50" providerId="AD" clId="Web-{F5513A40-7511-6CD8-79EF-A3BF86F92F7E}" dt="2025-11-11T04:45:01.909" v="1016"/>
          <ac:spMkLst>
            <pc:docMk/>
            <pc:sldMk cId="1180192259" sldId="473"/>
            <ac:spMk id="21" creationId="{3CFBE533-EF0F-D67A-7D62-C528B9CD7B9C}"/>
          </ac:spMkLst>
        </pc:spChg>
        <pc:graphicFrameChg chg="mod">
          <ac:chgData name="Juan David Forero Rodriguez" userId="S::jd.foreror1@uniandes.edu.co::109b95e3-f476-4372-9cca-31c3c7f47b50" providerId="AD" clId="Web-{F5513A40-7511-6CD8-79EF-A3BF86F92F7E}" dt="2025-11-11T04:25:49.136" v="515" actId="1076"/>
          <ac:graphicFrameMkLst>
            <pc:docMk/>
            <pc:sldMk cId="1180192259" sldId="473"/>
            <ac:graphicFrameMk id="2" creationId="{E07AAD28-9E69-E9E1-B854-5E73222118C4}"/>
          </ac:graphicFrameMkLst>
        </pc:graphicFrameChg>
        <pc:graphicFrameChg chg="add del mod modGraphic">
          <ac:chgData name="Juan David Forero Rodriguez" userId="S::jd.foreror1@uniandes.edu.co::109b95e3-f476-4372-9cca-31c3c7f47b50" providerId="AD" clId="Web-{F5513A40-7511-6CD8-79EF-A3BF86F92F7E}" dt="2025-11-11T04:45:01.909" v="1018"/>
          <ac:graphicFrameMkLst>
            <pc:docMk/>
            <pc:sldMk cId="1180192259" sldId="473"/>
            <ac:graphicFrameMk id="4" creationId="{EAF8FC59-ED03-C0E1-5AEC-86E72841A0E1}"/>
          </ac:graphicFrameMkLst>
        </pc:graphicFrameChg>
        <pc:graphicFrameChg chg="mod modGraphic">
          <ac:chgData name="Juan David Forero Rodriguez" userId="S::jd.foreror1@uniandes.edu.co::109b95e3-f476-4372-9cca-31c3c7f47b50" providerId="AD" clId="Web-{F5513A40-7511-6CD8-79EF-A3BF86F92F7E}" dt="2025-11-11T04:28:13.091" v="539"/>
          <ac:graphicFrameMkLst>
            <pc:docMk/>
            <pc:sldMk cId="1180192259" sldId="473"/>
            <ac:graphicFrameMk id="8" creationId="{9D09D480-FB7B-A1A7-EB8F-8B18789F4CC3}"/>
          </ac:graphicFrameMkLst>
        </pc:graphicFrameChg>
        <pc:graphicFrameChg chg="add del mod modGraphic">
          <ac:chgData name="Juan David Forero Rodriguez" userId="S::jd.foreror1@uniandes.edu.co::109b95e3-f476-4372-9cca-31c3c7f47b50" providerId="AD" clId="Web-{F5513A40-7511-6CD8-79EF-A3BF86F92F7E}" dt="2025-11-11T04:45:01.909" v="1017"/>
          <ac:graphicFrameMkLst>
            <pc:docMk/>
            <pc:sldMk cId="1180192259" sldId="473"/>
            <ac:graphicFrameMk id="23" creationId="{8F4B0A3D-4D26-8894-7CC1-A7D986E3B093}"/>
          </ac:graphicFrameMkLst>
        </pc:graphicFrameChg>
      </pc:sldChg>
      <pc:sldChg chg="delSp modSp">
        <pc:chgData name="Juan David Forero Rodriguez" userId="S::jd.foreror1@uniandes.edu.co::109b95e3-f476-4372-9cca-31c3c7f47b50" providerId="AD" clId="Web-{F5513A40-7511-6CD8-79EF-A3BF86F92F7E}" dt="2025-11-11T04:35:36.819" v="681"/>
        <pc:sldMkLst>
          <pc:docMk/>
          <pc:sldMk cId="3685139043" sldId="477"/>
        </pc:sldMkLst>
        <pc:spChg chg="mod">
          <ac:chgData name="Juan David Forero Rodriguez" userId="S::jd.foreror1@uniandes.edu.co::109b95e3-f476-4372-9cca-31c3c7f47b50" providerId="AD" clId="Web-{F5513A40-7511-6CD8-79EF-A3BF86F92F7E}" dt="2025-11-11T04:33:47.236" v="632" actId="1076"/>
          <ac:spMkLst>
            <pc:docMk/>
            <pc:sldMk cId="3685139043" sldId="477"/>
            <ac:spMk id="20" creationId="{1358A890-5210-E492-2681-096ED5C3D834}"/>
          </ac:spMkLst>
        </pc:spChg>
        <pc:spChg chg="mod">
          <ac:chgData name="Juan David Forero Rodriguez" userId="S::jd.foreror1@uniandes.edu.co::109b95e3-f476-4372-9cca-31c3c7f47b50" providerId="AD" clId="Web-{F5513A40-7511-6CD8-79EF-A3BF86F92F7E}" dt="2025-11-11T04:34:48.255" v="678" actId="1076"/>
          <ac:spMkLst>
            <pc:docMk/>
            <pc:sldMk cId="3685139043" sldId="477"/>
            <ac:spMk id="21" creationId="{3C95CFD1-CCBF-7BF8-CD58-326E1FC9FF4C}"/>
          </ac:spMkLst>
        </pc:spChg>
        <pc:graphicFrameChg chg="mod modGraphic">
          <ac:chgData name="Juan David Forero Rodriguez" userId="S::jd.foreror1@uniandes.edu.co::109b95e3-f476-4372-9cca-31c3c7f47b50" providerId="AD" clId="Web-{F5513A40-7511-6CD8-79EF-A3BF86F92F7E}" dt="2025-11-11T04:33:24.345" v="628"/>
          <ac:graphicFrameMkLst>
            <pc:docMk/>
            <pc:sldMk cId="3685139043" sldId="477"/>
            <ac:graphicFrameMk id="8" creationId="{6DADCE67-5B0E-C214-4C7B-9F0DC930939E}"/>
          </ac:graphicFrameMkLst>
        </pc:graphicFrameChg>
        <pc:graphicFrameChg chg="mod modGraphic">
          <ac:chgData name="Juan David Forero Rodriguez" userId="S::jd.foreror1@uniandes.edu.co::109b95e3-f476-4372-9cca-31c3c7f47b50" providerId="AD" clId="Web-{F5513A40-7511-6CD8-79EF-A3BF86F92F7E}" dt="2025-11-11T04:35:36.819" v="681"/>
          <ac:graphicFrameMkLst>
            <pc:docMk/>
            <pc:sldMk cId="3685139043" sldId="477"/>
            <ac:graphicFrameMk id="14" creationId="{8768011B-D916-DF45-D99F-109D9E10A558}"/>
          </ac:graphicFrameMkLst>
        </pc:graphicFrameChg>
        <pc:graphicFrameChg chg="mod modGraphic">
          <ac:chgData name="Juan David Forero Rodriguez" userId="S::jd.foreror1@uniandes.edu.co::109b95e3-f476-4372-9cca-31c3c7f47b50" providerId="AD" clId="Web-{F5513A40-7511-6CD8-79EF-A3BF86F92F7E}" dt="2025-11-11T04:34:48.270" v="679" actId="1076"/>
          <ac:graphicFrameMkLst>
            <pc:docMk/>
            <pc:sldMk cId="3685139043" sldId="477"/>
            <ac:graphicFrameMk id="22" creationId="{E7946C74-084F-4A9B-0AA6-CDAD84498AE7}"/>
          </ac:graphicFrameMkLst>
        </pc:graphicFrameChg>
      </pc:sldChg>
      <pc:sldChg chg="addSp delSp modSp">
        <pc:chgData name="Juan David Forero Rodriguez" userId="S::jd.foreror1@uniandes.edu.co::109b95e3-f476-4372-9cca-31c3c7f47b50" providerId="AD" clId="Web-{F5513A40-7511-6CD8-79EF-A3BF86F92F7E}" dt="2025-11-11T04:45:25.253" v="1032" actId="1076"/>
        <pc:sldMkLst>
          <pc:docMk/>
          <pc:sldMk cId="1946339337" sldId="478"/>
        </pc:sldMkLst>
        <pc:spChg chg="add">
          <ac:chgData name="Juan David Forero Rodriguez" userId="S::jd.foreror1@uniandes.edu.co::109b95e3-f476-4372-9cca-31c3c7f47b50" providerId="AD" clId="Web-{F5513A40-7511-6CD8-79EF-A3BF86F92F7E}" dt="2025-11-11T04:45:12.846" v="1029"/>
          <ac:spMkLst>
            <pc:docMk/>
            <pc:sldMk cId="1946339337" sldId="478"/>
            <ac:spMk id="15" creationId="{01A0CDCE-E305-52F0-6AB1-58644D2AC9D3}"/>
          </ac:spMkLst>
        </pc:spChg>
        <pc:graphicFrameChg chg="mod">
          <ac:chgData name="Juan David Forero Rodriguez" userId="S::jd.foreror1@uniandes.edu.co::109b95e3-f476-4372-9cca-31c3c7f47b50" providerId="AD" clId="Web-{F5513A40-7511-6CD8-79EF-A3BF86F92F7E}" dt="2025-11-11T04:45:25.253" v="1032" actId="1076"/>
          <ac:graphicFrameMkLst>
            <pc:docMk/>
            <pc:sldMk cId="1946339337" sldId="478"/>
            <ac:graphicFrameMk id="2" creationId="{2DD7795D-D913-8F1F-929C-1064FBFBE389}"/>
          </ac:graphicFrameMkLst>
        </pc:graphicFrameChg>
        <pc:graphicFrameChg chg="mod modGraphic">
          <ac:chgData name="Juan David Forero Rodriguez" userId="S::jd.foreror1@uniandes.edu.co::109b95e3-f476-4372-9cca-31c3c7f47b50" providerId="AD" clId="Web-{F5513A40-7511-6CD8-79EF-A3BF86F92F7E}" dt="2025-11-11T04:44:49.830" v="1012"/>
          <ac:graphicFrameMkLst>
            <pc:docMk/>
            <pc:sldMk cId="1946339337" sldId="478"/>
            <ac:graphicFrameMk id="8" creationId="{AAC10F90-0A8C-C87E-5C11-5449CB7C4D6F}"/>
          </ac:graphicFrameMkLst>
        </pc:graphicFrameChg>
        <pc:graphicFrameChg chg="add">
          <ac:chgData name="Juan David Forero Rodriguez" userId="S::jd.foreror1@uniandes.edu.co::109b95e3-f476-4372-9cca-31c3c7f47b50" providerId="AD" clId="Web-{F5513A40-7511-6CD8-79EF-A3BF86F92F7E}" dt="2025-11-11T04:45:12.878" v="1030"/>
          <ac:graphicFrameMkLst>
            <pc:docMk/>
            <pc:sldMk cId="1946339337" sldId="478"/>
            <ac:graphicFrameMk id="17" creationId="{108B5B30-7506-E7BF-93C8-169FB49068B2}"/>
          </ac:graphicFrameMkLst>
        </pc:graphicFrameChg>
        <pc:graphicFrameChg chg="add">
          <ac:chgData name="Juan David Forero Rodriguez" userId="S::jd.foreror1@uniandes.edu.co::109b95e3-f476-4372-9cca-31c3c7f47b50" providerId="AD" clId="Web-{F5513A40-7511-6CD8-79EF-A3BF86F92F7E}" dt="2025-11-11T04:45:12.925" v="1031"/>
          <ac:graphicFrameMkLst>
            <pc:docMk/>
            <pc:sldMk cId="1946339337" sldId="478"/>
            <ac:graphicFrameMk id="19" creationId="{057DC59C-DAF9-6700-96E1-08F103DAFF1F}"/>
          </ac:graphicFrameMkLst>
        </pc:graphicFrameChg>
      </pc:sldChg>
      <pc:sldChg chg="delSp modSp">
        <pc:chgData name="Juan David Forero Rodriguez" userId="S::jd.foreror1@uniandes.edu.co::109b95e3-f476-4372-9cca-31c3c7f47b50" providerId="AD" clId="Web-{F5513A40-7511-6CD8-79EF-A3BF86F92F7E}" dt="2025-11-11T04:43:15.188" v="888"/>
        <pc:sldMkLst>
          <pc:docMk/>
          <pc:sldMk cId="3847071660" sldId="484"/>
        </pc:sldMkLst>
        <pc:spChg chg="mod">
          <ac:chgData name="Juan David Forero Rodriguez" userId="S::jd.foreror1@uniandes.edu.co::109b95e3-f476-4372-9cca-31c3c7f47b50" providerId="AD" clId="Web-{F5513A40-7511-6CD8-79EF-A3BF86F92F7E}" dt="2025-11-11T04:42:37.782" v="858" actId="1076"/>
          <ac:spMkLst>
            <pc:docMk/>
            <pc:sldMk cId="3847071660" sldId="484"/>
            <ac:spMk id="20" creationId="{9DB8D15F-3ADF-0C56-22D1-7F772452E762}"/>
          </ac:spMkLst>
        </pc:spChg>
        <pc:graphicFrameChg chg="mod">
          <ac:chgData name="Juan David Forero Rodriguez" userId="S::jd.foreror1@uniandes.edu.co::109b95e3-f476-4372-9cca-31c3c7f47b50" providerId="AD" clId="Web-{F5513A40-7511-6CD8-79EF-A3BF86F92F7E}" dt="2025-11-11T04:42:32.844" v="857" actId="1076"/>
          <ac:graphicFrameMkLst>
            <pc:docMk/>
            <pc:sldMk cId="3847071660" sldId="484"/>
            <ac:graphicFrameMk id="14" creationId="{E154D948-43BD-B53C-05EB-2B0D768B9D7F}"/>
          </ac:graphicFrameMkLst>
        </pc:graphicFrameChg>
      </pc:sldChg>
      <pc:sldChg chg="delSp modSp">
        <pc:chgData name="Juan David Forero Rodriguez" userId="S::jd.foreror1@uniandes.edu.co::109b95e3-f476-4372-9cca-31c3c7f47b50" providerId="AD" clId="Web-{F5513A40-7511-6CD8-79EF-A3BF86F92F7E}" dt="2025-11-11T04:42:06.016" v="856" actId="1076"/>
        <pc:sldMkLst>
          <pc:docMk/>
          <pc:sldMk cId="77757988" sldId="487"/>
        </pc:sldMkLst>
        <pc:spChg chg="mod">
          <ac:chgData name="Juan David Forero Rodriguez" userId="S::jd.foreror1@uniandes.edu.co::109b95e3-f476-4372-9cca-31c3c7f47b50" providerId="AD" clId="Web-{F5513A40-7511-6CD8-79EF-A3BF86F92F7E}" dt="2025-11-11T04:41:02.561" v="804" actId="1076"/>
          <ac:spMkLst>
            <pc:docMk/>
            <pc:sldMk cId="77757988" sldId="487"/>
            <ac:spMk id="20" creationId="{39D58F94-8D5E-589F-5F98-5960C0EC358D}"/>
          </ac:spMkLst>
        </pc:spChg>
        <pc:spChg chg="mod">
          <ac:chgData name="Juan David Forero Rodriguez" userId="S::jd.foreror1@uniandes.edu.co::109b95e3-f476-4372-9cca-31c3c7f47b50" providerId="AD" clId="Web-{F5513A40-7511-6CD8-79EF-A3BF86F92F7E}" dt="2025-11-11T04:42:05.984" v="855" actId="1076"/>
          <ac:spMkLst>
            <pc:docMk/>
            <pc:sldMk cId="77757988" sldId="487"/>
            <ac:spMk id="21" creationId="{187AF5A8-1DA6-344B-A0D7-14C8938E5EDF}"/>
          </ac:spMkLst>
        </pc:spChg>
        <pc:graphicFrameChg chg="mod">
          <ac:chgData name="Juan David Forero Rodriguez" userId="S::jd.foreror1@uniandes.edu.co::109b95e3-f476-4372-9cca-31c3c7f47b50" providerId="AD" clId="Web-{F5513A40-7511-6CD8-79EF-A3BF86F92F7E}" dt="2025-11-11T04:40:59.280" v="803" actId="1076"/>
          <ac:graphicFrameMkLst>
            <pc:docMk/>
            <pc:sldMk cId="77757988" sldId="487"/>
            <ac:graphicFrameMk id="14" creationId="{8FE80BDF-2C5C-ACD6-8A73-EF2020A23504}"/>
          </ac:graphicFrameMkLst>
        </pc:graphicFrameChg>
        <pc:graphicFrameChg chg="mod modGraphic">
          <ac:chgData name="Juan David Forero Rodriguez" userId="S::jd.foreror1@uniandes.edu.co::109b95e3-f476-4372-9cca-31c3c7f47b50" providerId="AD" clId="Web-{F5513A40-7511-6CD8-79EF-A3BF86F92F7E}" dt="2025-11-11T04:42:06.016" v="856" actId="1076"/>
          <ac:graphicFrameMkLst>
            <pc:docMk/>
            <pc:sldMk cId="77757988" sldId="487"/>
            <ac:graphicFrameMk id="22" creationId="{332B83C6-6E36-EC84-72D7-CAD1BD25A79C}"/>
          </ac:graphicFrameMkLst>
        </pc:graphicFrameChg>
      </pc:sldChg>
      <pc:sldChg chg="delSp modSp">
        <pc:chgData name="Juan David Forero Rodriguez" userId="S::jd.foreror1@uniandes.edu.co::109b95e3-f476-4372-9cca-31c3c7f47b50" providerId="AD" clId="Web-{F5513A40-7511-6CD8-79EF-A3BF86F92F7E}" dt="2025-11-11T04:46:57.085" v="1068"/>
        <pc:sldMkLst>
          <pc:docMk/>
          <pc:sldMk cId="1764412875" sldId="488"/>
        </pc:sldMkLst>
        <pc:graphicFrameChg chg="mod">
          <ac:chgData name="Juan David Forero Rodriguez" userId="S::jd.foreror1@uniandes.edu.co::109b95e3-f476-4372-9cca-31c3c7f47b50" providerId="AD" clId="Web-{F5513A40-7511-6CD8-79EF-A3BF86F92F7E}" dt="2025-11-11T04:46:41.755" v="1038" actId="1076"/>
          <ac:graphicFrameMkLst>
            <pc:docMk/>
            <pc:sldMk cId="1764412875" sldId="488"/>
            <ac:graphicFrameMk id="14" creationId="{EB46DDA6-8352-EA18-F201-F18901A9F202}"/>
          </ac:graphicFrameMkLst>
        </pc:graphicFrameChg>
        <pc:graphicFrameChg chg="mod modGraphic">
          <ac:chgData name="Juan David Forero Rodriguez" userId="S::jd.foreror1@uniandes.edu.co::109b95e3-f476-4372-9cca-31c3c7f47b50" providerId="AD" clId="Web-{F5513A40-7511-6CD8-79EF-A3BF86F92F7E}" dt="2025-11-11T04:46:57.085" v="1068"/>
          <ac:graphicFrameMkLst>
            <pc:docMk/>
            <pc:sldMk cId="1764412875" sldId="488"/>
            <ac:graphicFrameMk id="23" creationId="{C1ADD59F-A4A2-51A5-0130-273CBCC65295}"/>
          </ac:graphicFrameMkLst>
        </pc:graphicFrameChg>
      </pc:sldChg>
      <pc:sldChg chg="delSp modSp ord">
        <pc:chgData name="Juan David Forero Rodriguez" userId="S::jd.foreror1@uniandes.edu.co::109b95e3-f476-4372-9cca-31c3c7f47b50" providerId="AD" clId="Web-{F5513A40-7511-6CD8-79EF-A3BF86F92F7E}" dt="2025-11-11T04:17:05.904" v="144"/>
        <pc:sldMkLst>
          <pc:docMk/>
          <pc:sldMk cId="2922019230" sldId="489"/>
        </pc:sldMkLst>
        <pc:spChg chg="mod">
          <ac:chgData name="Juan David Forero Rodriguez" userId="S::jd.foreror1@uniandes.edu.co::109b95e3-f476-4372-9cca-31c3c7f47b50" providerId="AD" clId="Web-{F5513A40-7511-6CD8-79EF-A3BF86F92F7E}" dt="2025-11-11T04:10:13.866" v="13" actId="20577"/>
          <ac:spMkLst>
            <pc:docMk/>
            <pc:sldMk cId="2922019230" sldId="489"/>
            <ac:spMk id="5" creationId="{4865AE3E-BA4B-615B-52B8-C6626C2737AD}"/>
          </ac:spMkLst>
        </pc:spChg>
        <pc:spChg chg="mod">
          <ac:chgData name="Juan David Forero Rodriguez" userId="S::jd.foreror1@uniandes.edu.co::109b95e3-f476-4372-9cca-31c3c7f47b50" providerId="AD" clId="Web-{F5513A40-7511-6CD8-79EF-A3BF86F92F7E}" dt="2025-11-11T04:12:48.152" v="74" actId="1076"/>
          <ac:spMkLst>
            <pc:docMk/>
            <pc:sldMk cId="2922019230" sldId="489"/>
            <ac:spMk id="20" creationId="{3B94A4FF-2AB2-3E92-24EC-24F2AA0D47C9}"/>
          </ac:spMkLst>
        </pc:spChg>
        <pc:spChg chg="mod">
          <ac:chgData name="Juan David Forero Rodriguez" userId="S::jd.foreror1@uniandes.edu.co::109b95e3-f476-4372-9cca-31c3c7f47b50" providerId="AD" clId="Web-{F5513A40-7511-6CD8-79EF-A3BF86F92F7E}" dt="2025-11-11T04:12:54.059" v="75" actId="1076"/>
          <ac:spMkLst>
            <pc:docMk/>
            <pc:sldMk cId="2922019230" sldId="489"/>
            <ac:spMk id="21" creationId="{85677AAA-6EDC-BD8D-702E-0D5FD6A25723}"/>
          </ac:spMkLst>
        </pc:spChg>
        <pc:graphicFrameChg chg="mod modGraphic">
          <ac:chgData name="Juan David Forero Rodriguez" userId="S::jd.foreror1@uniandes.edu.co::109b95e3-f476-4372-9cca-31c3c7f47b50" providerId="AD" clId="Web-{F5513A40-7511-6CD8-79EF-A3BF86F92F7E}" dt="2025-11-11T04:12:10.087" v="33"/>
          <ac:graphicFrameMkLst>
            <pc:docMk/>
            <pc:sldMk cId="2922019230" sldId="489"/>
            <ac:graphicFrameMk id="8" creationId="{E863205C-3E64-62E5-1121-C6B728A1586E}"/>
          </ac:graphicFrameMkLst>
        </pc:graphicFrameChg>
        <pc:graphicFrameChg chg="mod">
          <ac:chgData name="Juan David Forero Rodriguez" userId="S::jd.foreror1@uniandes.edu.co::109b95e3-f476-4372-9cca-31c3c7f47b50" providerId="AD" clId="Web-{F5513A40-7511-6CD8-79EF-A3BF86F92F7E}" dt="2025-11-11T04:10:49.023" v="19" actId="1076"/>
          <ac:graphicFrameMkLst>
            <pc:docMk/>
            <pc:sldMk cId="2922019230" sldId="489"/>
            <ac:graphicFrameMk id="14" creationId="{3EBC36E0-2DC4-FACE-EC4E-A10A0A10D3A3}"/>
          </ac:graphicFrameMkLst>
        </pc:graphicFrameChg>
        <pc:graphicFrameChg chg="mod modGraphic">
          <ac:chgData name="Juan David Forero Rodriguez" userId="S::jd.foreror1@uniandes.edu.co::109b95e3-f476-4372-9cca-31c3c7f47b50" providerId="AD" clId="Web-{F5513A40-7511-6CD8-79EF-A3BF86F92F7E}" dt="2025-11-11T04:17:05.904" v="144"/>
          <ac:graphicFrameMkLst>
            <pc:docMk/>
            <pc:sldMk cId="2922019230" sldId="489"/>
            <ac:graphicFrameMk id="23" creationId="{05AE3040-8F72-B170-9E92-70F5A9424228}"/>
          </ac:graphicFrameMkLst>
        </pc:graphicFrameChg>
      </pc:sldChg>
      <pc:sldChg chg="delSp">
        <pc:chgData name="Juan David Forero Rodriguez" userId="S::jd.foreror1@uniandes.edu.co::109b95e3-f476-4372-9cca-31c3c7f47b50" providerId="AD" clId="Web-{F5513A40-7511-6CD8-79EF-A3BF86F92F7E}" dt="2025-11-11T04:43:22.657" v="892"/>
        <pc:sldMkLst>
          <pc:docMk/>
          <pc:sldMk cId="12172098" sldId="490"/>
        </pc:sldMkLst>
      </pc:sldChg>
    </pc:docChg>
  </pc:docChgLst>
  <pc:docChgLst>
    <pc:chgData name="Brayan Felipe Rojas Bernal" userId="S::b.rojasb@uniandes.edu.co::0e1c8319-9d93-42bd-95ed-f63e83f638a1" providerId="AD" clId="Web-{300AD7F9-933C-C66E-502E-5C42F39D110F}"/>
    <pc:docChg chg="addSld modSld sldOrd">
      <pc:chgData name="Brayan Felipe Rojas Bernal" userId="S::b.rojasb@uniandes.edu.co::0e1c8319-9d93-42bd-95ed-f63e83f638a1" providerId="AD" clId="Web-{300AD7F9-933C-C66E-502E-5C42F39D110F}" dt="2025-11-10T21:07:47.089" v="1101"/>
      <pc:docMkLst>
        <pc:docMk/>
      </pc:docMkLst>
      <pc:sldChg chg="addSp delSp modSp ord">
        <pc:chgData name="Brayan Felipe Rojas Bernal" userId="S::b.rojasb@uniandes.edu.co::0e1c8319-9d93-42bd-95ed-f63e83f638a1" providerId="AD" clId="Web-{300AD7F9-933C-C66E-502E-5C42F39D110F}" dt="2025-11-10T18:36:25.764" v="271"/>
        <pc:sldMkLst>
          <pc:docMk/>
          <pc:sldMk cId="3880610395" sldId="469"/>
        </pc:sldMkLst>
        <pc:graphicFrameChg chg="mod modGraphic">
          <ac:chgData name="Brayan Felipe Rojas Bernal" userId="S::b.rojasb@uniandes.edu.co::0e1c8319-9d93-42bd-95ed-f63e83f638a1" providerId="AD" clId="Web-{300AD7F9-933C-C66E-502E-5C42F39D110F}" dt="2025-11-10T18:34:17.691" v="261"/>
          <ac:graphicFrameMkLst>
            <pc:docMk/>
            <pc:sldMk cId="3880610395" sldId="469"/>
            <ac:graphicFrameMk id="8" creationId="{204FAA9D-10F8-4E10-C78D-108A93D6A773}"/>
          </ac:graphicFrameMkLst>
        </pc:graphicFrameChg>
        <pc:graphicFrameChg chg="mod modGraphic">
          <ac:chgData name="Brayan Felipe Rojas Bernal" userId="S::b.rojasb@uniandes.edu.co::0e1c8319-9d93-42bd-95ed-f63e83f638a1" providerId="AD" clId="Web-{300AD7F9-933C-C66E-502E-5C42F39D110F}" dt="2025-11-10T18:34:53.804" v="267"/>
          <ac:graphicFrameMkLst>
            <pc:docMk/>
            <pc:sldMk cId="3880610395" sldId="469"/>
            <ac:graphicFrameMk id="14" creationId="{19E565BF-DADE-8023-3861-2523BD6BC390}"/>
          </ac:graphicFrameMkLst>
        </pc:graphicFrameChg>
      </pc:sldChg>
      <pc:sldChg chg="modSp add replId">
        <pc:chgData name="Brayan Felipe Rojas Bernal" userId="S::b.rojasb@uniandes.edu.co::0e1c8319-9d93-42bd-95ed-f63e83f638a1" providerId="AD" clId="Web-{300AD7F9-933C-C66E-502E-5C42F39D110F}" dt="2025-11-10T18:46:03.438" v="570"/>
        <pc:sldMkLst>
          <pc:docMk/>
          <pc:sldMk cId="77757988" sldId="487"/>
        </pc:sldMkLst>
        <pc:graphicFrameChg chg="mod modGraphic">
          <ac:chgData name="Brayan Felipe Rojas Bernal" userId="S::b.rojasb@uniandes.edu.co::0e1c8319-9d93-42bd-95ed-f63e83f638a1" providerId="AD" clId="Web-{300AD7F9-933C-C66E-502E-5C42F39D110F}" dt="2025-11-10T18:46:03.438" v="570"/>
          <ac:graphicFrameMkLst>
            <pc:docMk/>
            <pc:sldMk cId="77757988" sldId="487"/>
            <ac:graphicFrameMk id="8" creationId="{B8412822-B115-B5FF-0D67-D49B1C06782A}"/>
          </ac:graphicFrameMkLst>
        </pc:graphicFrameChg>
        <pc:graphicFrameChg chg="mod modGraphic">
          <ac:chgData name="Brayan Felipe Rojas Bernal" userId="S::b.rojasb@uniandes.edu.co::0e1c8319-9d93-42bd-95ed-f63e83f638a1" providerId="AD" clId="Web-{300AD7F9-933C-C66E-502E-5C42F39D110F}" dt="2025-11-10T18:40:58.104" v="288"/>
          <ac:graphicFrameMkLst>
            <pc:docMk/>
            <pc:sldMk cId="77757988" sldId="487"/>
            <ac:graphicFrameMk id="14" creationId="{8FE80BDF-2C5C-ACD6-8A73-EF2020A23504}"/>
          </ac:graphicFrameMkLst>
        </pc:graphicFrameChg>
      </pc:sldChg>
      <pc:sldChg chg="modSp add replId">
        <pc:chgData name="Brayan Felipe Rojas Bernal" userId="S::b.rojasb@uniandes.edu.co::0e1c8319-9d93-42bd-95ed-f63e83f638a1" providerId="AD" clId="Web-{300AD7F9-933C-C66E-502E-5C42F39D110F}" dt="2025-11-10T21:07:47.089" v="1101"/>
        <pc:sldMkLst>
          <pc:docMk/>
          <pc:sldMk cId="1764412875" sldId="488"/>
        </pc:sldMkLst>
        <pc:graphicFrameChg chg="mod modGraphic">
          <ac:chgData name="Brayan Felipe Rojas Bernal" userId="S::b.rojasb@uniandes.edu.co::0e1c8319-9d93-42bd-95ed-f63e83f638a1" providerId="AD" clId="Web-{300AD7F9-933C-C66E-502E-5C42F39D110F}" dt="2025-11-10T21:07:47.089" v="1101"/>
          <ac:graphicFrameMkLst>
            <pc:docMk/>
            <pc:sldMk cId="1764412875" sldId="488"/>
            <ac:graphicFrameMk id="8" creationId="{4D98F45C-570A-DF09-5AE9-3DFCDE4E8508}"/>
          </ac:graphicFrameMkLst>
        </pc:graphicFrameChg>
      </pc:sldChg>
      <pc:sldChg chg="modSp add ord replId">
        <pc:chgData name="Brayan Felipe Rojas Bernal" userId="S::b.rojasb@uniandes.edu.co::0e1c8319-9d93-42bd-95ed-f63e83f638a1" providerId="AD" clId="Web-{300AD7F9-933C-C66E-502E-5C42F39D110F}" dt="2025-11-10T18:54:44.659" v="927"/>
        <pc:sldMkLst>
          <pc:docMk/>
          <pc:sldMk cId="2922019230" sldId="489"/>
        </pc:sldMkLst>
        <pc:graphicFrameChg chg="mod modGraphic">
          <ac:chgData name="Brayan Felipe Rojas Bernal" userId="S::b.rojasb@uniandes.edu.co::0e1c8319-9d93-42bd-95ed-f63e83f638a1" providerId="AD" clId="Web-{300AD7F9-933C-C66E-502E-5C42F39D110F}" dt="2025-11-10T18:54:44.659" v="927"/>
          <ac:graphicFrameMkLst>
            <pc:docMk/>
            <pc:sldMk cId="2922019230" sldId="489"/>
            <ac:graphicFrameMk id="8" creationId="{E863205C-3E64-62E5-1121-C6B728A1586E}"/>
          </ac:graphicFrameMkLst>
        </pc:graphicFrameChg>
        <pc:graphicFrameChg chg="mod modGraphic">
          <ac:chgData name="Brayan Felipe Rojas Bernal" userId="S::b.rojasb@uniandes.edu.co::0e1c8319-9d93-42bd-95ed-f63e83f638a1" providerId="AD" clId="Web-{300AD7F9-933C-C66E-502E-5C42F39D110F}" dt="2025-11-10T18:51:31.318" v="633"/>
          <ac:graphicFrameMkLst>
            <pc:docMk/>
            <pc:sldMk cId="2922019230" sldId="489"/>
            <ac:graphicFrameMk id="14" creationId="{3EBC36E0-2DC4-FACE-EC4E-A10A0A10D3A3}"/>
          </ac:graphicFrameMkLst>
        </pc:graphicFrameChg>
      </pc:sldChg>
    </pc:docChg>
  </pc:docChgLst>
  <pc:docChgLst>
    <pc:chgData name="Brayan Felipe Rojas Bernal" userId="S::b.rojasb@uniandes.edu.co::0e1c8319-9d93-42bd-95ed-f63e83f638a1" providerId="AD" clId="Web-{96D14009-1CA3-2BC4-9FB2-D5936224684E}"/>
    <pc:docChg chg="modSld">
      <pc:chgData name="Brayan Felipe Rojas Bernal" userId="S::b.rojasb@uniandes.edu.co::0e1c8319-9d93-42bd-95ed-f63e83f638a1" providerId="AD" clId="Web-{96D14009-1CA3-2BC4-9FB2-D5936224684E}" dt="2025-10-28T19:11:43.128" v="39"/>
      <pc:docMkLst>
        <pc:docMk/>
      </pc:docMkLst>
      <pc:sldChg chg="modSp">
        <pc:chgData name="Brayan Felipe Rojas Bernal" userId="S::b.rojasb@uniandes.edu.co::0e1c8319-9d93-42bd-95ed-f63e83f638a1" providerId="AD" clId="Web-{96D14009-1CA3-2BC4-9FB2-D5936224684E}" dt="2025-10-28T19:11:43.128" v="39"/>
        <pc:sldMkLst>
          <pc:docMk/>
          <pc:sldMk cId="2945014264" sldId="458"/>
        </pc:sldMkLst>
      </pc:sldChg>
      <pc:sldChg chg="modSp">
        <pc:chgData name="Brayan Felipe Rojas Bernal" userId="S::b.rojasb@uniandes.edu.co::0e1c8319-9d93-42bd-95ed-f63e83f638a1" providerId="AD" clId="Web-{96D14009-1CA3-2BC4-9FB2-D5936224684E}" dt="2025-10-28T18:31:05.751" v="1" actId="1076"/>
        <pc:sldMkLst>
          <pc:docMk/>
          <pc:sldMk cId="2623259044" sldId="468"/>
        </pc:sldMkLst>
        <pc:spChg chg="mod">
          <ac:chgData name="Brayan Felipe Rojas Bernal" userId="S::b.rojasb@uniandes.edu.co::0e1c8319-9d93-42bd-95ed-f63e83f638a1" providerId="AD" clId="Web-{96D14009-1CA3-2BC4-9FB2-D5936224684E}" dt="2025-10-28T18:31:05.751" v="1" actId="1076"/>
          <ac:spMkLst>
            <pc:docMk/>
            <pc:sldMk cId="2623259044" sldId="468"/>
            <ac:spMk id="5" creationId="{45C277A0-6858-CC41-B00F-D58501D71122}"/>
          </ac:spMkLst>
        </pc:spChg>
      </pc:sldChg>
    </pc:docChg>
  </pc:docChgLst>
  <pc:docChgLst>
    <pc:chgData name="Juan David Forero Rodriguez" userId="S::jd.foreror1@uniandes.edu.co::109b95e3-f476-4372-9cca-31c3c7f47b50" providerId="AD" clId="Web-{33ADC107-2594-2CE4-A50C-2837131CE3FC}"/>
    <pc:docChg chg="modSld">
      <pc:chgData name="Juan David Forero Rodriguez" userId="S::jd.foreror1@uniandes.edu.co::109b95e3-f476-4372-9cca-31c3c7f47b50" providerId="AD" clId="Web-{33ADC107-2594-2CE4-A50C-2837131CE3FC}" dt="2025-11-25T05:15:12.060" v="533" actId="20577"/>
      <pc:docMkLst>
        <pc:docMk/>
      </pc:docMkLst>
      <pc:sldChg chg="addSp delSp modSp">
        <pc:chgData name="Juan David Forero Rodriguez" userId="S::jd.foreror1@uniandes.edu.co::109b95e3-f476-4372-9cca-31c3c7f47b50" providerId="AD" clId="Web-{33ADC107-2594-2CE4-A50C-2837131CE3FC}" dt="2025-11-25T05:06:37.778" v="4" actId="1076"/>
        <pc:sldMkLst>
          <pc:docMk/>
          <pc:sldMk cId="991209566" sldId="501"/>
        </pc:sldMkLst>
        <pc:picChg chg="add mod">
          <ac:chgData name="Juan David Forero Rodriguez" userId="S::jd.foreror1@uniandes.edu.co::109b95e3-f476-4372-9cca-31c3c7f47b50" providerId="AD" clId="Web-{33ADC107-2594-2CE4-A50C-2837131CE3FC}" dt="2025-11-25T05:06:37.778" v="4" actId="1076"/>
          <ac:picMkLst>
            <pc:docMk/>
            <pc:sldMk cId="991209566" sldId="501"/>
            <ac:picMk id="12" creationId="{B7540B02-58C8-1049-6831-46293FD27A75}"/>
          </ac:picMkLst>
        </pc:picChg>
        <pc:picChg chg="del">
          <ac:chgData name="Juan David Forero Rodriguez" userId="S::jd.foreror1@uniandes.edu.co::109b95e3-f476-4372-9cca-31c3c7f47b50" providerId="AD" clId="Web-{33ADC107-2594-2CE4-A50C-2837131CE3FC}" dt="2025-11-25T05:06:18.294" v="0"/>
          <ac:picMkLst>
            <pc:docMk/>
            <pc:sldMk cId="991209566" sldId="501"/>
            <ac:picMk id="15" creationId="{9E3E66C2-2378-5154-2C5B-07A2B8B268B4}"/>
          </ac:picMkLst>
        </pc:picChg>
      </pc:sldChg>
      <pc:sldChg chg="addSp delSp modSp">
        <pc:chgData name="Juan David Forero Rodriguez" userId="S::jd.foreror1@uniandes.edu.co::109b95e3-f476-4372-9cca-31c3c7f47b50" providerId="AD" clId="Web-{33ADC107-2594-2CE4-A50C-2837131CE3FC}" dt="2025-11-25T05:15:12.060" v="533" actId="20577"/>
        <pc:sldMkLst>
          <pc:docMk/>
          <pc:sldMk cId="3763929569" sldId="504"/>
        </pc:sldMkLst>
        <pc:spChg chg="add del mod">
          <ac:chgData name="Juan David Forero Rodriguez" userId="S::jd.foreror1@uniandes.edu.co::109b95e3-f476-4372-9cca-31c3c7f47b50" providerId="AD" clId="Web-{33ADC107-2594-2CE4-A50C-2837131CE3FC}" dt="2025-11-25T05:11:41.982" v="497"/>
          <ac:spMkLst>
            <pc:docMk/>
            <pc:sldMk cId="3763929569" sldId="504"/>
            <ac:spMk id="6" creationId="{0EAD556A-7AD2-21F9-8E68-BD1811E5D327}"/>
          </ac:spMkLst>
        </pc:spChg>
        <pc:spChg chg="add mod">
          <ac:chgData name="Juan David Forero Rodriguez" userId="S::jd.foreror1@uniandes.edu.co::109b95e3-f476-4372-9cca-31c3c7f47b50" providerId="AD" clId="Web-{33ADC107-2594-2CE4-A50C-2837131CE3FC}" dt="2025-11-25T05:15:12.060" v="533" actId="20577"/>
          <ac:spMkLst>
            <pc:docMk/>
            <pc:sldMk cId="3763929569" sldId="504"/>
            <ac:spMk id="7" creationId="{2D2CF62B-3A74-722D-8CE8-AFB9EE5DCCF2}"/>
          </ac:spMkLst>
        </pc:spChg>
        <pc:spChg chg="mod">
          <ac:chgData name="Juan David Forero Rodriguez" userId="S::jd.foreror1@uniandes.edu.co::109b95e3-f476-4372-9cca-31c3c7f47b50" providerId="AD" clId="Web-{33ADC107-2594-2CE4-A50C-2837131CE3FC}" dt="2025-11-25T05:13:24.654" v="528" actId="20577"/>
          <ac:spMkLst>
            <pc:docMk/>
            <pc:sldMk cId="3763929569" sldId="504"/>
            <ac:spMk id="8" creationId="{571D39A5-AA33-2D17-85CB-371632BBAFB4}"/>
          </ac:spMkLst>
        </pc:spChg>
        <pc:spChg chg="del">
          <ac:chgData name="Juan David Forero Rodriguez" userId="S::jd.foreror1@uniandes.edu.co::109b95e3-f476-4372-9cca-31c3c7f47b50" providerId="AD" clId="Web-{33ADC107-2594-2CE4-A50C-2837131CE3FC}" dt="2025-11-25T05:11:57.310" v="503"/>
          <ac:spMkLst>
            <pc:docMk/>
            <pc:sldMk cId="3763929569" sldId="504"/>
            <ac:spMk id="12" creationId="{BC313E79-6903-4255-29EB-02F7589E531E}"/>
          </ac:spMkLst>
        </pc:spChg>
      </pc:sldChg>
    </pc:docChg>
  </pc:docChgLst>
  <pc:docChgLst>
    <pc:chgData name="Brayan Felipe Rojas Bernal" userId="S::b.rojasb@uniandes.edu.co::0e1c8319-9d93-42bd-95ed-f63e83f638a1" providerId="AD" clId="Web-{F2C8448F-2B83-3D2A-03B7-56AE5B29D18D}"/>
    <pc:docChg chg="addSld modSld">
      <pc:chgData name="Brayan Felipe Rojas Bernal" userId="S::b.rojasb@uniandes.edu.co::0e1c8319-9d93-42bd-95ed-f63e83f638a1" providerId="AD" clId="Web-{F2C8448F-2B83-3D2A-03B7-56AE5B29D18D}" dt="2025-11-08T15:09:36.370" v="756" actId="20577"/>
      <pc:docMkLst>
        <pc:docMk/>
      </pc:docMkLst>
      <pc:sldChg chg="modSp">
        <pc:chgData name="Brayan Felipe Rojas Bernal" userId="S::b.rojasb@uniandes.edu.co::0e1c8319-9d93-42bd-95ed-f63e83f638a1" providerId="AD" clId="Web-{F2C8448F-2B83-3D2A-03B7-56AE5B29D18D}" dt="2025-11-08T14:12:44.868" v="115" actId="20577"/>
        <pc:sldMkLst>
          <pc:docMk/>
          <pc:sldMk cId="4069642230" sldId="256"/>
        </pc:sldMkLst>
        <pc:spChg chg="mod">
          <ac:chgData name="Brayan Felipe Rojas Bernal" userId="S::b.rojasb@uniandes.edu.co::0e1c8319-9d93-42bd-95ed-f63e83f638a1" providerId="AD" clId="Web-{F2C8448F-2B83-3D2A-03B7-56AE5B29D18D}" dt="2025-11-08T14:12:44.868" v="115" actId="20577"/>
          <ac:spMkLst>
            <pc:docMk/>
            <pc:sldMk cId="4069642230" sldId="256"/>
            <ac:spMk id="3" creationId="{00000000-0000-0000-0000-000000000000}"/>
          </ac:spMkLst>
        </pc:spChg>
      </pc:sldChg>
    </pc:docChg>
  </pc:docChgLst>
  <pc:docChgLst>
    <pc:chgData name="Juan David Forero Rodriguez" userId="109b95e3-f476-4372-9cca-31c3c7f47b50" providerId="ADAL" clId="{32453743-986A-424F-8748-184B61FD393D}"/>
    <pc:docChg chg="undo custSel addSld delSld modSld sldOrd">
      <pc:chgData name="Juan David Forero Rodriguez" userId="109b95e3-f476-4372-9cca-31c3c7f47b50" providerId="ADAL" clId="{32453743-986A-424F-8748-184B61FD393D}" dt="2025-11-11T22:36:27.138" v="1024" actId="14100"/>
      <pc:docMkLst>
        <pc:docMk/>
      </pc:docMkLst>
      <pc:sldChg chg="addSp modSp mod">
        <pc:chgData name="Juan David Forero Rodriguez" userId="109b95e3-f476-4372-9cca-31c3c7f47b50" providerId="ADAL" clId="{32453743-986A-424F-8748-184B61FD393D}" dt="2025-11-11T22:10:13.229" v="1012"/>
        <pc:sldMkLst>
          <pc:docMk/>
          <pc:sldMk cId="2623259044" sldId="468"/>
        </pc:sldMkLst>
        <pc:spChg chg="mod">
          <ac:chgData name="Juan David Forero Rodriguez" userId="109b95e3-f476-4372-9cca-31c3c7f47b50" providerId="ADAL" clId="{32453743-986A-424F-8748-184B61FD393D}" dt="2025-11-11T22:08:25.200" v="907"/>
          <ac:spMkLst>
            <pc:docMk/>
            <pc:sldMk cId="2623259044" sldId="468"/>
            <ac:spMk id="12" creationId="{219E0493-8C10-1B4E-B83C-B2FE6D53FA09}"/>
          </ac:spMkLst>
        </pc:spChg>
        <pc:spChg chg="mod">
          <ac:chgData name="Juan David Forero Rodriguez" userId="109b95e3-f476-4372-9cca-31c3c7f47b50" providerId="ADAL" clId="{32453743-986A-424F-8748-184B61FD393D}" dt="2025-11-11T22:04:45.981" v="794" actId="20577"/>
          <ac:spMkLst>
            <pc:docMk/>
            <pc:sldMk cId="2623259044" sldId="468"/>
            <ac:spMk id="20" creationId="{29E9C26E-E064-9648-AC05-2410EBA4D24E}"/>
          </ac:spMkLst>
        </pc:spChg>
        <pc:spChg chg="mod">
          <ac:chgData name="Juan David Forero Rodriguez" userId="109b95e3-f476-4372-9cca-31c3c7f47b50" providerId="ADAL" clId="{32453743-986A-424F-8748-184B61FD393D}" dt="2025-11-11T22:10:13.229" v="1012"/>
          <ac:spMkLst>
            <pc:docMk/>
            <pc:sldMk cId="2623259044" sldId="468"/>
            <ac:spMk id="26" creationId="{8DC1A507-06D3-C341-B426-3EA99BD7186C}"/>
          </ac:spMkLst>
        </pc:spChg>
        <pc:picChg chg="add mod">
          <ac:chgData name="Juan David Forero Rodriguez" userId="109b95e3-f476-4372-9cca-31c3c7f47b50" providerId="ADAL" clId="{32453743-986A-424F-8748-184B61FD393D}" dt="2025-11-11T22:05:07.301" v="800" actId="1076"/>
          <ac:picMkLst>
            <pc:docMk/>
            <pc:sldMk cId="2623259044" sldId="468"/>
            <ac:picMk id="29" creationId="{60FB1279-6E92-3F57-8CE3-637F558AEC22}"/>
          </ac:picMkLst>
        </pc:picChg>
      </pc:sldChg>
      <pc:sldChg chg="modSp mod ord">
        <pc:chgData name="Juan David Forero Rodriguez" userId="109b95e3-f476-4372-9cca-31c3c7f47b50" providerId="ADAL" clId="{32453743-986A-424F-8748-184B61FD393D}" dt="2025-11-11T00:35:38.858" v="509" actId="207"/>
        <pc:sldMkLst>
          <pc:docMk/>
          <pc:sldMk cId="3880610395" sldId="469"/>
        </pc:sldMkLst>
        <pc:graphicFrameChg chg="modGraphic">
          <ac:chgData name="Juan David Forero Rodriguez" userId="109b95e3-f476-4372-9cca-31c3c7f47b50" providerId="ADAL" clId="{32453743-986A-424F-8748-184B61FD393D}" dt="2025-11-11T00:31:40.185" v="507" actId="20577"/>
          <ac:graphicFrameMkLst>
            <pc:docMk/>
            <pc:sldMk cId="3880610395" sldId="469"/>
            <ac:graphicFrameMk id="8" creationId="{204FAA9D-10F8-4E10-C78D-108A93D6A773}"/>
          </ac:graphicFrameMkLst>
        </pc:graphicFrameChg>
        <pc:graphicFrameChg chg="modGraphic">
          <ac:chgData name="Juan David Forero Rodriguez" userId="109b95e3-f476-4372-9cca-31c3c7f47b50" providerId="ADAL" clId="{32453743-986A-424F-8748-184B61FD393D}" dt="2025-11-11T00:31:28.755" v="500" actId="20577"/>
          <ac:graphicFrameMkLst>
            <pc:docMk/>
            <pc:sldMk cId="3880610395" sldId="469"/>
            <ac:graphicFrameMk id="14" creationId="{19E565BF-DADE-8023-3861-2523BD6BC390}"/>
          </ac:graphicFrameMkLst>
        </pc:graphicFrameChg>
      </pc:sldChg>
      <pc:sldChg chg="modSp mod">
        <pc:chgData name="Juan David Forero Rodriguez" userId="109b95e3-f476-4372-9cca-31c3c7f47b50" providerId="ADAL" clId="{32453743-986A-424F-8748-184B61FD393D}" dt="2025-11-11T00:27:41.048" v="496" actId="20577"/>
        <pc:sldMkLst>
          <pc:docMk/>
          <pc:sldMk cId="1180192259" sldId="473"/>
        </pc:sldMkLst>
        <pc:graphicFrameChg chg="modGraphic">
          <ac:chgData name="Juan David Forero Rodriguez" userId="109b95e3-f476-4372-9cca-31c3c7f47b50" providerId="ADAL" clId="{32453743-986A-424F-8748-184B61FD393D}" dt="2025-11-11T00:27:41.048" v="496" actId="20577"/>
          <ac:graphicFrameMkLst>
            <pc:docMk/>
            <pc:sldMk cId="1180192259" sldId="473"/>
            <ac:graphicFrameMk id="8" creationId="{9D09D480-FB7B-A1A7-EB8F-8B18789F4CC3}"/>
          </ac:graphicFrameMkLst>
        </pc:graphicFrameChg>
        <pc:graphicFrameChg chg="modGraphic">
          <ac:chgData name="Juan David Forero Rodriguez" userId="109b95e3-f476-4372-9cca-31c3c7f47b50" providerId="ADAL" clId="{32453743-986A-424F-8748-184B61FD393D}" dt="2025-11-10T23:59:49.013" v="11" actId="20577"/>
          <ac:graphicFrameMkLst>
            <pc:docMk/>
            <pc:sldMk cId="1180192259" sldId="473"/>
            <ac:graphicFrameMk id="14" creationId="{AC014F67-EC60-6293-9A4E-0845751B06DA}"/>
          </ac:graphicFrameMkLst>
        </pc:graphicFrameChg>
      </pc:sldChg>
      <pc:sldChg chg="delSp modSp mod">
        <pc:chgData name="Juan David Forero Rodriguez" userId="109b95e3-f476-4372-9cca-31c3c7f47b50" providerId="ADAL" clId="{32453743-986A-424F-8748-184B61FD393D}" dt="2025-11-11T00:02:02.788" v="20" actId="1076"/>
        <pc:sldMkLst>
          <pc:docMk/>
          <pc:sldMk cId="3685139043" sldId="477"/>
        </pc:sldMkLst>
        <pc:graphicFrameChg chg="mod modGraphic">
          <ac:chgData name="Juan David Forero Rodriguez" userId="109b95e3-f476-4372-9cca-31c3c7f47b50" providerId="ADAL" clId="{32453743-986A-424F-8748-184B61FD393D}" dt="2025-11-11T00:02:02.788" v="20" actId="1076"/>
          <ac:graphicFrameMkLst>
            <pc:docMk/>
            <pc:sldMk cId="3685139043" sldId="477"/>
            <ac:graphicFrameMk id="14" creationId="{8768011B-D916-DF45-D99F-109D9E10A558}"/>
          </ac:graphicFrameMkLst>
        </pc:graphicFrameChg>
      </pc:sldChg>
      <pc:sldChg chg="ord">
        <pc:chgData name="Juan David Forero Rodriguez" userId="109b95e3-f476-4372-9cca-31c3c7f47b50" providerId="ADAL" clId="{32453743-986A-424F-8748-184B61FD393D}" dt="2025-11-11T00:06:29.627" v="30"/>
        <pc:sldMkLst>
          <pc:docMk/>
          <pc:sldMk cId="1946339337" sldId="478"/>
        </pc:sldMkLst>
      </pc:sldChg>
      <pc:sldChg chg="delSp modSp mod ord">
        <pc:chgData name="Juan David Forero Rodriguez" userId="109b95e3-f476-4372-9cca-31c3c7f47b50" providerId="ADAL" clId="{32453743-986A-424F-8748-184B61FD393D}" dt="2025-11-11T01:01:04.763" v="762" actId="20577"/>
        <pc:sldMkLst>
          <pc:docMk/>
          <pc:sldMk cId="3847071660" sldId="484"/>
        </pc:sldMkLst>
        <pc:graphicFrameChg chg="mod modGraphic">
          <ac:chgData name="Juan David Forero Rodriguez" userId="109b95e3-f476-4372-9cca-31c3c7f47b50" providerId="ADAL" clId="{32453743-986A-424F-8748-184B61FD393D}" dt="2025-11-11T01:01:04.763" v="762" actId="20577"/>
          <ac:graphicFrameMkLst>
            <pc:docMk/>
            <pc:sldMk cId="3847071660" sldId="484"/>
            <ac:graphicFrameMk id="8" creationId="{126A58FE-CA3D-762D-5F57-AA0BC54D312F}"/>
          </ac:graphicFrameMkLst>
        </pc:graphicFrameChg>
        <pc:graphicFrameChg chg="modGraphic">
          <ac:chgData name="Juan David Forero Rodriguez" userId="109b95e3-f476-4372-9cca-31c3c7f47b50" providerId="ADAL" clId="{32453743-986A-424F-8748-184B61FD393D}" dt="2025-11-11T00:10:48.039" v="444" actId="20577"/>
          <ac:graphicFrameMkLst>
            <pc:docMk/>
            <pc:sldMk cId="3847071660" sldId="484"/>
            <ac:graphicFrameMk id="14" creationId="{E154D948-43BD-B53C-05EB-2B0D768B9D7F}"/>
          </ac:graphicFrameMkLst>
        </pc:graphicFrameChg>
      </pc:sldChg>
      <pc:sldChg chg="modSp mod ord">
        <pc:chgData name="Juan David Forero Rodriguez" userId="109b95e3-f476-4372-9cca-31c3c7f47b50" providerId="ADAL" clId="{32453743-986A-424F-8748-184B61FD393D}" dt="2025-11-11T00:49:16.418" v="682" actId="20577"/>
        <pc:sldMkLst>
          <pc:docMk/>
          <pc:sldMk cId="77757988" sldId="487"/>
        </pc:sldMkLst>
        <pc:graphicFrameChg chg="mod modGraphic">
          <ac:chgData name="Juan David Forero Rodriguez" userId="109b95e3-f476-4372-9cca-31c3c7f47b50" providerId="ADAL" clId="{32453743-986A-424F-8748-184B61FD393D}" dt="2025-11-11T00:49:16.418" v="682" actId="20577"/>
          <ac:graphicFrameMkLst>
            <pc:docMk/>
            <pc:sldMk cId="77757988" sldId="487"/>
            <ac:graphicFrameMk id="8" creationId="{B8412822-B115-B5FF-0D67-D49B1C06782A}"/>
          </ac:graphicFrameMkLst>
        </pc:graphicFrameChg>
        <pc:graphicFrameChg chg="modGraphic">
          <ac:chgData name="Juan David Forero Rodriguez" userId="109b95e3-f476-4372-9cca-31c3c7f47b50" providerId="ADAL" clId="{32453743-986A-424F-8748-184B61FD393D}" dt="2025-11-11T00:45:12.487" v="533" actId="20577"/>
          <ac:graphicFrameMkLst>
            <pc:docMk/>
            <pc:sldMk cId="77757988" sldId="487"/>
            <ac:graphicFrameMk id="14" creationId="{8FE80BDF-2C5C-ACD6-8A73-EF2020A23504}"/>
          </ac:graphicFrameMkLst>
        </pc:graphicFrameChg>
      </pc:sldChg>
      <pc:sldChg chg="addSp modSp mod ord">
        <pc:chgData name="Juan David Forero Rodriguez" userId="109b95e3-f476-4372-9cca-31c3c7f47b50" providerId="ADAL" clId="{32453743-986A-424F-8748-184B61FD393D}" dt="2025-11-11T01:09:54.446" v="786" actId="207"/>
        <pc:sldMkLst>
          <pc:docMk/>
          <pc:sldMk cId="2922019230" sldId="489"/>
        </pc:sldMkLst>
        <pc:graphicFrameChg chg="modGraphic">
          <ac:chgData name="Juan David Forero Rodriguez" userId="109b95e3-f476-4372-9cca-31c3c7f47b50" providerId="ADAL" clId="{32453743-986A-424F-8748-184B61FD393D}" dt="2025-11-11T00:37:27.240" v="510" actId="20577"/>
          <ac:graphicFrameMkLst>
            <pc:docMk/>
            <pc:sldMk cId="2922019230" sldId="489"/>
            <ac:graphicFrameMk id="8" creationId="{E863205C-3E64-62E5-1121-C6B728A1586E}"/>
          </ac:graphicFrameMkLst>
        </pc:graphicFrameChg>
        <pc:graphicFrameChg chg="modGraphic">
          <ac:chgData name="Juan David Forero Rodriguez" userId="109b95e3-f476-4372-9cca-31c3c7f47b50" providerId="ADAL" clId="{32453743-986A-424F-8748-184B61FD393D}" dt="2025-11-11T00:40:22.587" v="515" actId="20577"/>
          <ac:graphicFrameMkLst>
            <pc:docMk/>
            <pc:sldMk cId="2922019230" sldId="489"/>
            <ac:graphicFrameMk id="14" creationId="{3EBC36E0-2DC4-FACE-EC4E-A10A0A10D3A3}"/>
          </ac:graphicFrameMkLst>
        </pc:graphicFrameChg>
      </pc:sldChg>
      <pc:sldChg chg="delSp modSp add mod">
        <pc:chgData name="Juan David Forero Rodriguez" userId="109b95e3-f476-4372-9cca-31c3c7f47b50" providerId="ADAL" clId="{32453743-986A-424F-8748-184B61FD393D}" dt="2025-11-11T01:01:33.273" v="783" actId="20577"/>
        <pc:sldMkLst>
          <pc:docMk/>
          <pc:sldMk cId="12172098" sldId="490"/>
        </pc:sldMkLst>
        <pc:graphicFrameChg chg="modGraphic">
          <ac:chgData name="Juan David Forero Rodriguez" userId="109b95e3-f476-4372-9cca-31c3c7f47b50" providerId="ADAL" clId="{32453743-986A-424F-8748-184B61FD393D}" dt="2025-11-11T01:01:33.273" v="783" actId="20577"/>
          <ac:graphicFrameMkLst>
            <pc:docMk/>
            <pc:sldMk cId="12172098" sldId="490"/>
            <ac:graphicFrameMk id="8" creationId="{A6722057-FCFB-EB71-1C28-B0B29CC98F54}"/>
          </ac:graphicFrameMkLst>
        </pc:graphicFrameChg>
      </pc:sldChg>
      <pc:sldChg chg="addSp delSp modSp add mod">
        <pc:chgData name="Juan David Forero Rodriguez" userId="109b95e3-f476-4372-9cca-31c3c7f47b50" providerId="ADAL" clId="{32453743-986A-424F-8748-184B61FD393D}" dt="2025-11-11T22:10:09.189" v="1011"/>
        <pc:sldMkLst>
          <pc:docMk/>
          <pc:sldMk cId="1319686108" sldId="491"/>
        </pc:sldMkLst>
        <pc:spChg chg="mod">
          <ac:chgData name="Juan David Forero Rodriguez" userId="109b95e3-f476-4372-9cca-31c3c7f47b50" providerId="ADAL" clId="{32453743-986A-424F-8748-184B61FD393D}" dt="2025-11-11T22:08:09.715" v="904" actId="20577"/>
          <ac:spMkLst>
            <pc:docMk/>
            <pc:sldMk cId="1319686108" sldId="491"/>
            <ac:spMk id="12" creationId="{448DA93B-F43C-825F-D298-648C7363317E}"/>
          </ac:spMkLst>
        </pc:spChg>
        <pc:spChg chg="mod">
          <ac:chgData name="Juan David Forero Rodriguez" userId="109b95e3-f476-4372-9cca-31c3c7f47b50" providerId="ADAL" clId="{32453743-986A-424F-8748-184B61FD393D}" dt="2025-11-11T22:05:28.782" v="830" actId="20577"/>
          <ac:spMkLst>
            <pc:docMk/>
            <pc:sldMk cId="1319686108" sldId="491"/>
            <ac:spMk id="20" creationId="{CD328F84-45FF-809E-86B9-786E115DC1F3}"/>
          </ac:spMkLst>
        </pc:spChg>
        <pc:spChg chg="mod">
          <ac:chgData name="Juan David Forero Rodriguez" userId="109b95e3-f476-4372-9cca-31c3c7f47b50" providerId="ADAL" clId="{32453743-986A-424F-8748-184B61FD393D}" dt="2025-11-11T22:10:09.189" v="1011"/>
          <ac:spMkLst>
            <pc:docMk/>
            <pc:sldMk cId="1319686108" sldId="491"/>
            <ac:spMk id="26" creationId="{ADF0F94D-F71F-5544-EF7C-83E750E6A04C}"/>
          </ac:spMkLst>
        </pc:spChg>
        <pc:picChg chg="add mod">
          <ac:chgData name="Juan David Forero Rodriguez" userId="109b95e3-f476-4372-9cca-31c3c7f47b50" providerId="ADAL" clId="{32453743-986A-424F-8748-184B61FD393D}" dt="2025-11-11T22:05:47.681" v="835" actId="1076"/>
          <ac:picMkLst>
            <pc:docMk/>
            <pc:sldMk cId="1319686108" sldId="491"/>
            <ac:picMk id="30" creationId="{6845E067-0DEF-F16B-4831-1701B8B76BC7}"/>
          </ac:picMkLst>
        </pc:picChg>
      </pc:sldChg>
      <pc:sldChg chg="addSp delSp modSp add mod">
        <pc:chgData name="Juan David Forero Rodriguez" userId="109b95e3-f476-4372-9cca-31c3c7f47b50" providerId="ADAL" clId="{32453743-986A-424F-8748-184B61FD393D}" dt="2025-11-11T22:10:03.880" v="1010"/>
        <pc:sldMkLst>
          <pc:docMk/>
          <pc:sldMk cId="1954121405" sldId="492"/>
        </pc:sldMkLst>
        <pc:spChg chg="mod">
          <ac:chgData name="Juan David Forero Rodriguez" userId="109b95e3-f476-4372-9cca-31c3c7f47b50" providerId="ADAL" clId="{32453743-986A-424F-8748-184B61FD393D}" dt="2025-11-11T22:08:20.272" v="906" actId="5793"/>
          <ac:spMkLst>
            <pc:docMk/>
            <pc:sldMk cId="1954121405" sldId="492"/>
            <ac:spMk id="12" creationId="{495BECD5-6267-FFA0-CCCB-EEEEE6410D13}"/>
          </ac:spMkLst>
        </pc:spChg>
        <pc:spChg chg="mod">
          <ac:chgData name="Juan David Forero Rodriguez" userId="109b95e3-f476-4372-9cca-31c3c7f47b50" providerId="ADAL" clId="{32453743-986A-424F-8748-184B61FD393D}" dt="2025-11-11T22:06:10.721" v="844" actId="20577"/>
          <ac:spMkLst>
            <pc:docMk/>
            <pc:sldMk cId="1954121405" sldId="492"/>
            <ac:spMk id="20" creationId="{DF7B3B67-6977-422E-E72C-D30F12F880A0}"/>
          </ac:spMkLst>
        </pc:spChg>
        <pc:spChg chg="mod">
          <ac:chgData name="Juan David Forero Rodriguez" userId="109b95e3-f476-4372-9cca-31c3c7f47b50" providerId="ADAL" clId="{32453743-986A-424F-8748-184B61FD393D}" dt="2025-11-11T22:10:03.880" v="1010"/>
          <ac:spMkLst>
            <pc:docMk/>
            <pc:sldMk cId="1954121405" sldId="492"/>
            <ac:spMk id="26" creationId="{4163D250-96CD-737B-2D0B-44D5FC22D1E0}"/>
          </ac:spMkLst>
        </pc:spChg>
      </pc:sldChg>
      <pc:sldChg chg="addSp delSp modSp add mod">
        <pc:chgData name="Juan David Forero Rodriguez" userId="109b95e3-f476-4372-9cca-31c3c7f47b50" providerId="ADAL" clId="{32453743-986A-424F-8748-184B61FD393D}" dt="2025-11-11T22:36:27.138" v="1024" actId="14100"/>
        <pc:sldMkLst>
          <pc:docMk/>
          <pc:sldMk cId="1487413704" sldId="493"/>
        </pc:sldMkLst>
        <pc:spChg chg="mod">
          <ac:chgData name="Juan David Forero Rodriguez" userId="109b95e3-f476-4372-9cca-31c3c7f47b50" providerId="ADAL" clId="{32453743-986A-424F-8748-184B61FD393D}" dt="2025-11-11T22:08:31.326" v="908"/>
          <ac:spMkLst>
            <pc:docMk/>
            <pc:sldMk cId="1487413704" sldId="493"/>
            <ac:spMk id="12" creationId="{C1949DBB-3F5F-5C26-B613-610059111DF2}"/>
          </ac:spMkLst>
        </pc:spChg>
        <pc:spChg chg="mod">
          <ac:chgData name="Juan David Forero Rodriguez" userId="109b95e3-f476-4372-9cca-31c3c7f47b50" providerId="ADAL" clId="{32453743-986A-424F-8748-184B61FD393D}" dt="2025-11-11T22:06:54.391" v="861" actId="20577"/>
          <ac:spMkLst>
            <pc:docMk/>
            <pc:sldMk cId="1487413704" sldId="493"/>
            <ac:spMk id="20" creationId="{EEBAD234-4C30-DDD7-32B0-4ECBE2B8076F}"/>
          </ac:spMkLst>
        </pc:spChg>
        <pc:spChg chg="mod">
          <ac:chgData name="Juan David Forero Rodriguez" userId="109b95e3-f476-4372-9cca-31c3c7f47b50" providerId="ADAL" clId="{32453743-986A-424F-8748-184B61FD393D}" dt="2025-11-11T22:09:49.131" v="1008" actId="20577"/>
          <ac:spMkLst>
            <pc:docMk/>
            <pc:sldMk cId="1487413704" sldId="493"/>
            <ac:spMk id="26" creationId="{D3B0031D-6231-A424-C20D-90ACF2AA4674}"/>
          </ac:spMkLst>
        </pc:spChg>
      </pc:sldChg>
    </pc:docChg>
  </pc:docChgLst>
  <pc:docChgLst>
    <pc:chgData name="Brayan Felipe Rojas Bernal" userId="S::b.rojasb@uniandes.edu.co::0e1c8319-9d93-42bd-95ed-f63e83f638a1" providerId="AD" clId="Web-{C34386CB-F528-CA22-702C-9C9622DE7D6E}"/>
    <pc:docChg chg="modSld">
      <pc:chgData name="Brayan Felipe Rojas Bernal" userId="S::b.rojasb@uniandes.edu.co::0e1c8319-9d93-42bd-95ed-f63e83f638a1" providerId="AD" clId="Web-{C34386CB-F528-CA22-702C-9C9622DE7D6E}" dt="2025-10-28T20:08:13.925" v="2" actId="1076"/>
      <pc:docMkLst>
        <pc:docMk/>
      </pc:docMkLst>
      <pc:sldChg chg="addSp modSp">
        <pc:chgData name="Brayan Felipe Rojas Bernal" userId="S::b.rojasb@uniandes.edu.co::0e1c8319-9d93-42bd-95ed-f63e83f638a1" providerId="AD" clId="Web-{C34386CB-F528-CA22-702C-9C9622DE7D6E}" dt="2025-10-28T20:08:13.925" v="2" actId="1076"/>
        <pc:sldMkLst>
          <pc:docMk/>
          <pc:sldMk cId="2623259044" sldId="468"/>
        </pc:sldMkLst>
      </pc:sldChg>
    </pc:docChg>
  </pc:docChgLst>
  <pc:docChgLst>
    <pc:chgData name="Carlos Fidel Rodriguez Alarcon" userId="e73d52b7-37e9-45c9-b1e0-ea73a820c70c" providerId="ADAL" clId="{DD7C8DE8-6D25-4235-A37F-63621225E299}"/>
    <pc:docChg chg="undo custSel addSld delSld modSld sldOrd">
      <pc:chgData name="Carlos Fidel Rodriguez Alarcon" userId="e73d52b7-37e9-45c9-b1e0-ea73a820c70c" providerId="ADAL" clId="{DD7C8DE8-6D25-4235-A37F-63621225E299}" dt="2025-11-11T01:22:29.193" v="1212"/>
      <pc:docMkLst>
        <pc:docMk/>
      </pc:docMkLst>
      <pc:sldChg chg="addSp modSp mod">
        <pc:chgData name="Carlos Fidel Rodriguez Alarcon" userId="e73d52b7-37e9-45c9-b1e0-ea73a820c70c" providerId="ADAL" clId="{DD7C8DE8-6D25-4235-A37F-63621225E299}" dt="2025-11-07T19:29:33.298" v="16" actId="1076"/>
        <pc:sldMkLst>
          <pc:docMk/>
          <pc:sldMk cId="4069642230" sldId="256"/>
        </pc:sldMkLst>
        <pc:spChg chg="mod">
          <ac:chgData name="Carlos Fidel Rodriguez Alarcon" userId="e73d52b7-37e9-45c9-b1e0-ea73a820c70c" providerId="ADAL" clId="{DD7C8DE8-6D25-4235-A37F-63621225E299}" dt="2025-11-07T19:29:23.591" v="13" actId="14100"/>
          <ac:spMkLst>
            <pc:docMk/>
            <pc:sldMk cId="4069642230" sldId="256"/>
            <ac:spMk id="2" creationId="{00000000-0000-0000-0000-000000000000}"/>
          </ac:spMkLst>
        </pc:spChg>
        <pc:spChg chg="mod">
          <ac:chgData name="Carlos Fidel Rodriguez Alarcon" userId="e73d52b7-37e9-45c9-b1e0-ea73a820c70c" providerId="ADAL" clId="{DD7C8DE8-6D25-4235-A37F-63621225E299}" dt="2025-11-07T19:29:33.298" v="16" actId="1076"/>
          <ac:spMkLst>
            <pc:docMk/>
            <pc:sldMk cId="4069642230" sldId="256"/>
            <ac:spMk id="3" creationId="{00000000-0000-0000-0000-000000000000}"/>
          </ac:spMkLst>
        </pc:spChg>
        <pc:spChg chg="add mod">
          <ac:chgData name="Carlos Fidel Rodriguez Alarcon" userId="e73d52b7-37e9-45c9-b1e0-ea73a820c70c" providerId="ADAL" clId="{DD7C8DE8-6D25-4235-A37F-63621225E299}" dt="2025-11-07T19:29:30.090" v="15" actId="1076"/>
          <ac:spMkLst>
            <pc:docMk/>
            <pc:sldMk cId="4069642230" sldId="256"/>
            <ac:spMk id="4" creationId="{775E27AA-8EA1-94FA-4BD3-050FB6225C5C}"/>
          </ac:spMkLst>
        </pc:spChg>
      </pc:sldChg>
      <pc:sldChg chg="addSp delSp modSp mod">
        <pc:chgData name="Carlos Fidel Rodriguez Alarcon" userId="e73d52b7-37e9-45c9-b1e0-ea73a820c70c" providerId="ADAL" clId="{DD7C8DE8-6D25-4235-A37F-63621225E299}" dt="2025-11-07T20:05:49.638" v="257" actId="20577"/>
        <pc:sldMkLst>
          <pc:docMk/>
          <pc:sldMk cId="2945014264" sldId="458"/>
        </pc:sldMkLst>
        <pc:spChg chg="add mod">
          <ac:chgData name="Carlos Fidel Rodriguez Alarcon" userId="e73d52b7-37e9-45c9-b1e0-ea73a820c70c" providerId="ADAL" clId="{DD7C8DE8-6D25-4235-A37F-63621225E299}" dt="2025-11-07T20:05:49.638" v="257" actId="20577"/>
          <ac:spMkLst>
            <pc:docMk/>
            <pc:sldMk cId="2945014264" sldId="458"/>
            <ac:spMk id="9" creationId="{FE5F8930-8BF3-DDA7-D179-E89F5AC2467E}"/>
          </ac:spMkLst>
        </pc:spChg>
        <pc:spChg chg="add mod">
          <ac:chgData name="Carlos Fidel Rodriguez Alarcon" userId="e73d52b7-37e9-45c9-b1e0-ea73a820c70c" providerId="ADAL" clId="{DD7C8DE8-6D25-4235-A37F-63621225E299}" dt="2025-11-07T19:31:40.166" v="56" actId="1076"/>
          <ac:spMkLst>
            <pc:docMk/>
            <pc:sldMk cId="2945014264" sldId="458"/>
            <ac:spMk id="10" creationId="{17171787-6CC4-35DE-719F-C23CE5968B5A}"/>
          </ac:spMkLst>
        </pc:spChg>
        <pc:picChg chg="add mod">
          <ac:chgData name="Carlos Fidel Rodriguez Alarcon" userId="e73d52b7-37e9-45c9-b1e0-ea73a820c70c" providerId="ADAL" clId="{DD7C8DE8-6D25-4235-A37F-63621225E299}" dt="2025-11-07T19:32:45.769" v="104" actId="1076"/>
          <ac:picMkLst>
            <pc:docMk/>
            <pc:sldMk cId="2945014264" sldId="458"/>
            <ac:picMk id="7" creationId="{C4F8FF9A-B8A7-0B74-D4E0-20C5B521A639}"/>
          </ac:picMkLst>
        </pc:picChg>
      </pc:sldChg>
      <pc:sldChg chg="modSp mod">
        <pc:chgData name="Carlos Fidel Rodriguez Alarcon" userId="e73d52b7-37e9-45c9-b1e0-ea73a820c70c" providerId="ADAL" clId="{DD7C8DE8-6D25-4235-A37F-63621225E299}" dt="2025-11-09T00:32:00.940" v="834" actId="20577"/>
        <pc:sldMkLst>
          <pc:docMk/>
          <pc:sldMk cId="3880610395" sldId="469"/>
        </pc:sldMkLst>
        <pc:graphicFrameChg chg="mod modGraphic">
          <ac:chgData name="Carlos Fidel Rodriguez Alarcon" userId="e73d52b7-37e9-45c9-b1e0-ea73a820c70c" providerId="ADAL" clId="{DD7C8DE8-6D25-4235-A37F-63621225E299}" dt="2025-11-09T00:30:30.869" v="780" actId="20577"/>
          <ac:graphicFrameMkLst>
            <pc:docMk/>
            <pc:sldMk cId="3880610395" sldId="469"/>
            <ac:graphicFrameMk id="8" creationId="{204FAA9D-10F8-4E10-C78D-108A93D6A773}"/>
          </ac:graphicFrameMkLst>
        </pc:graphicFrameChg>
        <pc:graphicFrameChg chg="mod modGraphic">
          <ac:chgData name="Carlos Fidel Rodriguez Alarcon" userId="e73d52b7-37e9-45c9-b1e0-ea73a820c70c" providerId="ADAL" clId="{DD7C8DE8-6D25-4235-A37F-63621225E299}" dt="2025-11-09T00:32:00.940" v="834" actId="20577"/>
          <ac:graphicFrameMkLst>
            <pc:docMk/>
            <pc:sldMk cId="3880610395" sldId="469"/>
            <ac:graphicFrameMk id="14" creationId="{19E565BF-DADE-8023-3861-2523BD6BC390}"/>
          </ac:graphicFrameMkLst>
        </pc:graphicFrameChg>
      </pc:sldChg>
      <pc:sldChg chg="modSp mod">
        <pc:chgData name="Carlos Fidel Rodriguez Alarcon" userId="e73d52b7-37e9-45c9-b1e0-ea73a820c70c" providerId="ADAL" clId="{DD7C8DE8-6D25-4235-A37F-63621225E299}" dt="2025-11-09T00:35:17.605" v="906" actId="20577"/>
        <pc:sldMkLst>
          <pc:docMk/>
          <pc:sldMk cId="2164229704" sldId="471"/>
        </pc:sldMkLst>
        <pc:graphicFrameChg chg="mod modGraphic">
          <ac:chgData name="Carlos Fidel Rodriguez Alarcon" userId="e73d52b7-37e9-45c9-b1e0-ea73a820c70c" providerId="ADAL" clId="{DD7C8DE8-6D25-4235-A37F-63621225E299}" dt="2025-11-09T00:34:47.373" v="847" actId="20577"/>
          <ac:graphicFrameMkLst>
            <pc:docMk/>
            <pc:sldMk cId="2164229704" sldId="471"/>
            <ac:graphicFrameMk id="8" creationId="{33613BD2-EBA4-688B-1D48-E09E2B2AD446}"/>
          </ac:graphicFrameMkLst>
        </pc:graphicFrameChg>
        <pc:graphicFrameChg chg="modGraphic">
          <ac:chgData name="Carlos Fidel Rodriguez Alarcon" userId="e73d52b7-37e9-45c9-b1e0-ea73a820c70c" providerId="ADAL" clId="{DD7C8DE8-6D25-4235-A37F-63621225E299}" dt="2025-11-09T00:35:17.605" v="906" actId="20577"/>
          <ac:graphicFrameMkLst>
            <pc:docMk/>
            <pc:sldMk cId="2164229704" sldId="471"/>
            <ac:graphicFrameMk id="14" creationId="{7CAFF7CB-0FA2-C565-7A7D-9EECBD1AC6CB}"/>
          </ac:graphicFrameMkLst>
        </pc:graphicFrameChg>
      </pc:sldChg>
      <pc:sldChg chg="addSp modSp mod">
        <pc:chgData name="Carlos Fidel Rodriguez Alarcon" userId="e73d52b7-37e9-45c9-b1e0-ea73a820c70c" providerId="ADAL" clId="{DD7C8DE8-6D25-4235-A37F-63621225E299}" dt="2025-11-11T01:22:29.193" v="1212"/>
        <pc:sldMkLst>
          <pc:docMk/>
          <pc:sldMk cId="3199878014" sldId="472"/>
        </pc:sldMkLst>
        <pc:graphicFrameChg chg="mod modGraphic">
          <ac:chgData name="Carlos Fidel Rodriguez Alarcon" userId="e73d52b7-37e9-45c9-b1e0-ea73a820c70c" providerId="ADAL" clId="{DD7C8DE8-6D25-4235-A37F-63621225E299}" dt="2025-11-11T01:11:31.319" v="1211" actId="20577"/>
          <ac:graphicFrameMkLst>
            <pc:docMk/>
            <pc:sldMk cId="3199878014" sldId="472"/>
            <ac:graphicFrameMk id="8" creationId="{27CA0D06-26C4-57D9-F18E-36851FC7FCD7}"/>
          </ac:graphicFrameMkLst>
        </pc:graphicFrameChg>
        <pc:graphicFrameChg chg="mod modGraphic">
          <ac:chgData name="Carlos Fidel Rodriguez Alarcon" userId="e73d52b7-37e9-45c9-b1e0-ea73a820c70c" providerId="ADAL" clId="{DD7C8DE8-6D25-4235-A37F-63621225E299}" dt="2025-11-11T01:11:17.642" v="1209" actId="6549"/>
          <ac:graphicFrameMkLst>
            <pc:docMk/>
            <pc:sldMk cId="3199878014" sldId="472"/>
            <ac:graphicFrameMk id="14" creationId="{40739EBE-3A27-1F7E-F875-6C0F116B7057}"/>
          </ac:graphicFrameMkLst>
        </pc:graphicFrameChg>
      </pc:sldChg>
      <pc:sldChg chg="modSp add mod">
        <pc:chgData name="Carlos Fidel Rodriguez Alarcon" userId="e73d52b7-37e9-45c9-b1e0-ea73a820c70c" providerId="ADAL" clId="{DD7C8DE8-6D25-4235-A37F-63621225E299}" dt="2025-11-09T00:08:02.412" v="621" actId="20577"/>
        <pc:sldMkLst>
          <pc:docMk/>
          <pc:sldMk cId="1180192259" sldId="473"/>
        </pc:sldMkLst>
        <pc:graphicFrameChg chg="mod modGraphic">
          <ac:chgData name="Carlos Fidel Rodriguez Alarcon" userId="e73d52b7-37e9-45c9-b1e0-ea73a820c70c" providerId="ADAL" clId="{DD7C8DE8-6D25-4235-A37F-63621225E299}" dt="2025-11-09T00:08:02.412" v="621" actId="20577"/>
          <ac:graphicFrameMkLst>
            <pc:docMk/>
            <pc:sldMk cId="1180192259" sldId="473"/>
            <ac:graphicFrameMk id="2" creationId="{E07AAD28-9E69-E9E1-B854-5E73222118C4}"/>
          </ac:graphicFrameMkLst>
        </pc:graphicFrameChg>
        <pc:graphicFrameChg chg="mod modGraphic">
          <ac:chgData name="Carlos Fidel Rodriguez Alarcon" userId="e73d52b7-37e9-45c9-b1e0-ea73a820c70c" providerId="ADAL" clId="{DD7C8DE8-6D25-4235-A37F-63621225E299}" dt="2025-11-09T00:06:45.985" v="609"/>
          <ac:graphicFrameMkLst>
            <pc:docMk/>
            <pc:sldMk cId="1180192259" sldId="473"/>
            <ac:graphicFrameMk id="8" creationId="{9D09D480-FB7B-A1A7-EB8F-8B18789F4CC3}"/>
          </ac:graphicFrameMkLst>
        </pc:graphicFrameChg>
        <pc:graphicFrameChg chg="mod modGraphic">
          <ac:chgData name="Carlos Fidel Rodriguez Alarcon" userId="e73d52b7-37e9-45c9-b1e0-ea73a820c70c" providerId="ADAL" clId="{DD7C8DE8-6D25-4235-A37F-63621225E299}" dt="2025-11-09T00:07:04.291" v="612" actId="20577"/>
          <ac:graphicFrameMkLst>
            <pc:docMk/>
            <pc:sldMk cId="1180192259" sldId="473"/>
            <ac:graphicFrameMk id="14" creationId="{AC014F67-EC60-6293-9A4E-0845751B06DA}"/>
          </ac:graphicFrameMkLst>
        </pc:graphicFrameChg>
      </pc:sldChg>
      <pc:sldChg chg="modSp add mod">
        <pc:chgData name="Carlos Fidel Rodriguez Alarcon" userId="e73d52b7-37e9-45c9-b1e0-ea73a820c70c" providerId="ADAL" clId="{DD7C8DE8-6D25-4235-A37F-63621225E299}" dt="2025-11-09T00:17:33.130" v="657" actId="6549"/>
        <pc:sldMkLst>
          <pc:docMk/>
          <pc:sldMk cId="3685139043" sldId="477"/>
        </pc:sldMkLst>
        <pc:graphicFrameChg chg="mod">
          <ac:chgData name="Carlos Fidel Rodriguez Alarcon" userId="e73d52b7-37e9-45c9-b1e0-ea73a820c70c" providerId="ADAL" clId="{DD7C8DE8-6D25-4235-A37F-63621225E299}" dt="2025-11-09T00:16:46.572" v="625"/>
          <ac:graphicFrameMkLst>
            <pc:docMk/>
            <pc:sldMk cId="3685139043" sldId="477"/>
            <ac:graphicFrameMk id="8" creationId="{6DADCE67-5B0E-C214-4C7B-9F0DC930939E}"/>
          </ac:graphicFrameMkLst>
        </pc:graphicFrameChg>
        <pc:graphicFrameChg chg="modGraphic">
          <ac:chgData name="Carlos Fidel Rodriguez Alarcon" userId="e73d52b7-37e9-45c9-b1e0-ea73a820c70c" providerId="ADAL" clId="{DD7C8DE8-6D25-4235-A37F-63621225E299}" dt="2025-11-09T00:17:19.290" v="655" actId="6549"/>
          <ac:graphicFrameMkLst>
            <pc:docMk/>
            <pc:sldMk cId="3685139043" sldId="477"/>
            <ac:graphicFrameMk id="14" creationId="{8768011B-D916-DF45-D99F-109D9E10A558}"/>
          </ac:graphicFrameMkLst>
        </pc:graphicFrameChg>
      </pc:sldChg>
      <pc:sldChg chg="modSp add mod ord">
        <pc:chgData name="Carlos Fidel Rodriguez Alarcon" userId="e73d52b7-37e9-45c9-b1e0-ea73a820c70c" providerId="ADAL" clId="{DD7C8DE8-6D25-4235-A37F-63621225E299}" dt="2025-11-09T00:19:47.332" v="686" actId="20577"/>
        <pc:sldMkLst>
          <pc:docMk/>
          <pc:sldMk cId="1946339337" sldId="478"/>
        </pc:sldMkLst>
        <pc:graphicFrameChg chg="mod modGraphic">
          <ac:chgData name="Carlos Fidel Rodriguez Alarcon" userId="e73d52b7-37e9-45c9-b1e0-ea73a820c70c" providerId="ADAL" clId="{DD7C8DE8-6D25-4235-A37F-63621225E299}" dt="2025-11-09T00:19:47.332" v="686" actId="20577"/>
          <ac:graphicFrameMkLst>
            <pc:docMk/>
            <pc:sldMk cId="1946339337" sldId="478"/>
            <ac:graphicFrameMk id="2" creationId="{2DD7795D-D913-8F1F-929C-1064FBFBE389}"/>
          </ac:graphicFrameMkLst>
        </pc:graphicFrameChg>
        <pc:graphicFrameChg chg="mod">
          <ac:chgData name="Carlos Fidel Rodriguez Alarcon" userId="e73d52b7-37e9-45c9-b1e0-ea73a820c70c" providerId="ADAL" clId="{DD7C8DE8-6D25-4235-A37F-63621225E299}" dt="2025-11-09T00:18:23.920" v="663"/>
          <ac:graphicFrameMkLst>
            <pc:docMk/>
            <pc:sldMk cId="1946339337" sldId="478"/>
            <ac:graphicFrameMk id="8" creationId="{AAC10F90-0A8C-C87E-5C11-5449CB7C4D6F}"/>
          </ac:graphicFrameMkLst>
        </pc:graphicFrameChg>
        <pc:graphicFrameChg chg="mod modGraphic">
          <ac:chgData name="Carlos Fidel Rodriguez Alarcon" userId="e73d52b7-37e9-45c9-b1e0-ea73a820c70c" providerId="ADAL" clId="{DD7C8DE8-6D25-4235-A37F-63621225E299}" dt="2025-11-09T00:18:57.431" v="684" actId="6549"/>
          <ac:graphicFrameMkLst>
            <pc:docMk/>
            <pc:sldMk cId="1946339337" sldId="478"/>
            <ac:graphicFrameMk id="14" creationId="{608A8BFC-7362-52AF-DB2E-0D623C473B1D}"/>
          </ac:graphicFrameMkLst>
        </pc:graphicFrameChg>
      </pc:sldChg>
      <pc:sldChg chg="modSp add">
        <pc:chgData name="Carlos Fidel Rodriguez Alarcon" userId="e73d52b7-37e9-45c9-b1e0-ea73a820c70c" providerId="ADAL" clId="{DD7C8DE8-6D25-4235-A37F-63621225E299}" dt="2025-11-09T00:52:20.840" v="947"/>
        <pc:sldMkLst>
          <pc:docMk/>
          <pc:sldMk cId="1395074237" sldId="481"/>
        </pc:sldMkLst>
        <pc:graphicFrameChg chg="mod">
          <ac:chgData name="Carlos Fidel Rodriguez Alarcon" userId="e73d52b7-37e9-45c9-b1e0-ea73a820c70c" providerId="ADAL" clId="{DD7C8DE8-6D25-4235-A37F-63621225E299}" dt="2025-11-09T00:52:20.840" v="947"/>
          <ac:graphicFrameMkLst>
            <pc:docMk/>
            <pc:sldMk cId="1395074237" sldId="481"/>
            <ac:graphicFrameMk id="8" creationId="{6670A21A-A3DF-314E-03C8-71DF2FDD23E5}"/>
          </ac:graphicFrameMkLst>
        </pc:graphicFrameChg>
        <pc:graphicFrameChg chg="mod">
          <ac:chgData name="Carlos Fidel Rodriguez Alarcon" userId="e73d52b7-37e9-45c9-b1e0-ea73a820c70c" providerId="ADAL" clId="{DD7C8DE8-6D25-4235-A37F-63621225E299}" dt="2025-11-09T00:52:11.088" v="946"/>
          <ac:graphicFrameMkLst>
            <pc:docMk/>
            <pc:sldMk cId="1395074237" sldId="481"/>
            <ac:graphicFrameMk id="14" creationId="{44AFC915-A27B-DE6D-83EC-48CDD74CA011}"/>
          </ac:graphicFrameMkLst>
        </pc:graphicFrameChg>
      </pc:sldChg>
      <pc:sldChg chg="modSp add mod">
        <pc:chgData name="Carlos Fidel Rodriguez Alarcon" userId="e73d52b7-37e9-45c9-b1e0-ea73a820c70c" providerId="ADAL" clId="{DD7C8DE8-6D25-4235-A37F-63621225E299}" dt="2025-11-09T00:55:51.502" v="1097" actId="20577"/>
        <pc:sldMkLst>
          <pc:docMk/>
          <pc:sldMk cId="743395049" sldId="482"/>
        </pc:sldMkLst>
        <pc:graphicFrameChg chg="mod modGraphic">
          <ac:chgData name="Carlos Fidel Rodriguez Alarcon" userId="e73d52b7-37e9-45c9-b1e0-ea73a820c70c" providerId="ADAL" clId="{DD7C8DE8-6D25-4235-A37F-63621225E299}" dt="2025-11-09T00:55:09.165" v="1046" actId="20577"/>
          <ac:graphicFrameMkLst>
            <pc:docMk/>
            <pc:sldMk cId="743395049" sldId="482"/>
            <ac:graphicFrameMk id="8" creationId="{C30F1F19-4632-12E3-8971-EDB76D4D20EB}"/>
          </ac:graphicFrameMkLst>
        </pc:graphicFrameChg>
        <pc:graphicFrameChg chg="mod modGraphic">
          <ac:chgData name="Carlos Fidel Rodriguez Alarcon" userId="e73d52b7-37e9-45c9-b1e0-ea73a820c70c" providerId="ADAL" clId="{DD7C8DE8-6D25-4235-A37F-63621225E299}" dt="2025-11-09T00:55:51.502" v="1097" actId="20577"/>
          <ac:graphicFrameMkLst>
            <pc:docMk/>
            <pc:sldMk cId="743395049" sldId="482"/>
            <ac:graphicFrameMk id="14" creationId="{442D8ACB-AD92-94B2-2CA6-97067786450F}"/>
          </ac:graphicFrameMkLst>
        </pc:graphicFrameChg>
      </pc:sldChg>
      <pc:sldChg chg="add">
        <pc:chgData name="Carlos Fidel Rodriguez Alarcon" userId="e73d52b7-37e9-45c9-b1e0-ea73a820c70c" providerId="ADAL" clId="{DD7C8DE8-6D25-4235-A37F-63621225E299}" dt="2025-11-09T00:56:46.344" v="1099" actId="2890"/>
        <pc:sldMkLst>
          <pc:docMk/>
          <pc:sldMk cId="3847071660" sldId="484"/>
        </pc:sldMkLst>
      </pc:sldChg>
      <pc:sldChg chg="modSp mod">
        <pc:chgData name="Carlos Fidel Rodriguez Alarcon" userId="e73d52b7-37e9-45c9-b1e0-ea73a820c70c" providerId="ADAL" clId="{DD7C8DE8-6D25-4235-A37F-63621225E299}" dt="2025-11-11T00:51:15.247" v="1207" actId="20577"/>
        <pc:sldMkLst>
          <pc:docMk/>
          <pc:sldMk cId="77757988" sldId="487"/>
        </pc:sldMkLst>
        <pc:graphicFrameChg chg="mod modGraphic">
          <ac:chgData name="Carlos Fidel Rodriguez Alarcon" userId="e73d52b7-37e9-45c9-b1e0-ea73a820c70c" providerId="ADAL" clId="{DD7C8DE8-6D25-4235-A37F-63621225E299}" dt="2025-11-11T00:51:15.247" v="1207" actId="20577"/>
          <ac:graphicFrameMkLst>
            <pc:docMk/>
            <pc:sldMk cId="77757988" sldId="487"/>
            <ac:graphicFrameMk id="8" creationId="{B8412822-B115-B5FF-0D67-D49B1C06782A}"/>
          </ac:graphicFrameMkLst>
        </pc:graphicFrameChg>
        <pc:graphicFrameChg chg="modGraphic">
          <ac:chgData name="Carlos Fidel Rodriguez Alarcon" userId="e73d52b7-37e9-45c9-b1e0-ea73a820c70c" providerId="ADAL" clId="{DD7C8DE8-6D25-4235-A37F-63621225E299}" dt="2025-11-11T00:42:57.857" v="1129" actId="20577"/>
          <ac:graphicFrameMkLst>
            <pc:docMk/>
            <pc:sldMk cId="77757988" sldId="487"/>
            <ac:graphicFrameMk id="14" creationId="{8FE80BDF-2C5C-ACD6-8A73-EF2020A23504}"/>
          </ac:graphicFrameMkLst>
        </pc:graphicFrameChg>
      </pc:sldChg>
    </pc:docChg>
  </pc:docChgLst>
  <pc:docChgLst>
    <pc:chgData name="Brayan Felipe Rojas Bernal" userId="S::b.rojasb@uniandes.edu.co::0e1c8319-9d93-42bd-95ed-f63e83f638a1" providerId="AD" clId="Web-{3B372460-0F3F-D22F-9E65-A7A28F111E85}"/>
    <pc:docChg chg="addSld delSld modSld sldOrd">
      <pc:chgData name="Brayan Felipe Rojas Bernal" userId="S::b.rojasb@uniandes.edu.co::0e1c8319-9d93-42bd-95ed-f63e83f638a1" providerId="AD" clId="Web-{3B372460-0F3F-D22F-9E65-A7A28F111E85}" dt="2025-11-25T05:26:05.157" v="788" actId="20577"/>
      <pc:docMkLst>
        <pc:docMk/>
      </pc:docMkLst>
      <pc:sldChg chg="modSp">
        <pc:chgData name="Brayan Felipe Rojas Bernal" userId="S::b.rojasb@uniandes.edu.co::0e1c8319-9d93-42bd-95ed-f63e83f638a1" providerId="AD" clId="Web-{3B372460-0F3F-D22F-9E65-A7A28F111E85}" dt="2025-11-25T04:13:08.468" v="81"/>
        <pc:sldMkLst>
          <pc:docMk/>
          <pc:sldMk cId="3199878014" sldId="472"/>
        </pc:sldMkLst>
        <pc:graphicFrameChg chg="mod modGraphic">
          <ac:chgData name="Brayan Felipe Rojas Bernal" userId="S::b.rojasb@uniandes.edu.co::0e1c8319-9d93-42bd-95ed-f63e83f638a1" providerId="AD" clId="Web-{3B372460-0F3F-D22F-9E65-A7A28F111E85}" dt="2025-11-25T04:13:08.468" v="81"/>
          <ac:graphicFrameMkLst>
            <pc:docMk/>
            <pc:sldMk cId="3199878014" sldId="472"/>
            <ac:graphicFrameMk id="8" creationId="{27CA0D06-26C4-57D9-F18E-36851FC7FCD7}"/>
          </ac:graphicFrameMkLst>
        </pc:graphicFrameChg>
      </pc:sldChg>
      <pc:sldChg chg="addSp modSp add ord">
        <pc:chgData name="Brayan Felipe Rojas Bernal" userId="S::b.rojasb@uniandes.edu.co::0e1c8319-9d93-42bd-95ed-f63e83f638a1" providerId="AD" clId="Web-{3B372460-0F3F-D22F-9E65-A7A28F111E85}" dt="2025-11-25T05:06:14.296" v="651"/>
        <pc:sldMkLst>
          <pc:docMk/>
          <pc:sldMk cId="974444148" sldId="474"/>
        </pc:sldMkLst>
        <pc:spChg chg="add mod">
          <ac:chgData name="Brayan Felipe Rojas Bernal" userId="S::b.rojasb@uniandes.edu.co::0e1c8319-9d93-42bd-95ed-f63e83f638a1" providerId="AD" clId="Web-{3B372460-0F3F-D22F-9E65-A7A28F111E85}" dt="2025-11-25T05:06:14.296" v="651"/>
          <ac:spMkLst>
            <pc:docMk/>
            <pc:sldMk cId="974444148" sldId="474"/>
            <ac:spMk id="3" creationId="{5C19AD62-4FCF-A9E7-E4FC-3A64ABFE3A9C}"/>
          </ac:spMkLst>
        </pc:spChg>
        <pc:spChg chg="mod">
          <ac:chgData name="Brayan Felipe Rojas Bernal" userId="S::b.rojasb@uniandes.edu.co::0e1c8319-9d93-42bd-95ed-f63e83f638a1" providerId="AD" clId="Web-{3B372460-0F3F-D22F-9E65-A7A28F111E85}" dt="2025-11-25T04:39:37.474" v="352" actId="20577"/>
          <ac:spMkLst>
            <pc:docMk/>
            <pc:sldMk cId="974444148" sldId="474"/>
            <ac:spMk id="9" creationId="{41FCA9EC-2B4F-61E0-2120-7AEB26B1810B}"/>
          </ac:spMkLst>
        </pc:spChg>
        <pc:spChg chg="mod">
          <ac:chgData name="Brayan Felipe Rojas Bernal" userId="S::b.rojasb@uniandes.edu.co::0e1c8319-9d93-42bd-95ed-f63e83f638a1" providerId="AD" clId="Web-{3B372460-0F3F-D22F-9E65-A7A28F111E85}" dt="2025-11-25T04:31:25.071" v="222" actId="20577"/>
          <ac:spMkLst>
            <pc:docMk/>
            <pc:sldMk cId="974444148" sldId="474"/>
            <ac:spMk id="12" creationId="{626C37F4-9D86-0FEF-A0F1-88711818FE14}"/>
          </ac:spMkLst>
        </pc:spChg>
        <pc:spChg chg="mod">
          <ac:chgData name="Brayan Felipe Rojas Bernal" userId="S::b.rojasb@uniandes.edu.co::0e1c8319-9d93-42bd-95ed-f63e83f638a1" providerId="AD" clId="Web-{3B372460-0F3F-D22F-9E65-A7A28F111E85}" dt="2025-11-25T04:26:16.394" v="119" actId="14100"/>
          <ac:spMkLst>
            <pc:docMk/>
            <pc:sldMk cId="974444148" sldId="474"/>
            <ac:spMk id="14" creationId="{0FD8571F-ED2D-B506-128B-C0D2296EB264}"/>
          </ac:spMkLst>
        </pc:spChg>
        <pc:picChg chg="mod">
          <ac:chgData name="Brayan Felipe Rojas Bernal" userId="S::b.rojasb@uniandes.edu.co::0e1c8319-9d93-42bd-95ed-f63e83f638a1" providerId="AD" clId="Web-{3B372460-0F3F-D22F-9E65-A7A28F111E85}" dt="2025-11-25T04:26:16.379" v="118" actId="14100"/>
          <ac:picMkLst>
            <pc:docMk/>
            <pc:sldMk cId="974444148" sldId="474"/>
            <ac:picMk id="13" creationId="{68D26F3C-15BD-16D4-6437-8ADB66CEB0BA}"/>
          </ac:picMkLst>
        </pc:picChg>
      </pc:sldChg>
      <pc:sldChg chg="addSp delSp modSp">
        <pc:chgData name="Brayan Felipe Rojas Bernal" userId="S::b.rojasb@uniandes.edu.co::0e1c8319-9d93-42bd-95ed-f63e83f638a1" providerId="AD" clId="Web-{3B372460-0F3F-D22F-9E65-A7A28F111E85}" dt="2025-11-25T03:48:29.685" v="44" actId="1076"/>
        <pc:sldMkLst>
          <pc:docMk/>
          <pc:sldMk cId="1954121405" sldId="492"/>
        </pc:sldMkLst>
        <pc:picChg chg="add mod">
          <ac:chgData name="Brayan Felipe Rojas Bernal" userId="S::b.rojasb@uniandes.edu.co::0e1c8319-9d93-42bd-95ed-f63e83f638a1" providerId="AD" clId="Web-{3B372460-0F3F-D22F-9E65-A7A28F111E85}" dt="2025-11-25T03:48:29.685" v="44" actId="1076"/>
          <ac:picMkLst>
            <pc:docMk/>
            <pc:sldMk cId="1954121405" sldId="492"/>
            <ac:picMk id="28" creationId="{35968FFE-30FC-050D-6928-07B611F5AD8A}"/>
          </ac:picMkLst>
        </pc:picChg>
        <pc:picChg chg="del">
          <ac:chgData name="Brayan Felipe Rojas Bernal" userId="S::b.rojasb@uniandes.edu.co::0e1c8319-9d93-42bd-95ed-f63e83f638a1" providerId="AD" clId="Web-{3B372460-0F3F-D22F-9E65-A7A28F111E85}" dt="2025-11-25T03:36:16.884" v="40"/>
          <ac:picMkLst>
            <pc:docMk/>
            <pc:sldMk cId="1954121405" sldId="492"/>
            <ac:picMk id="29" creationId="{C5D54D4D-573F-1FBD-1960-CE530FB65A74}"/>
          </ac:picMkLst>
        </pc:picChg>
      </pc:sldChg>
      <pc:sldChg chg="addSp delSp modSp">
        <pc:chgData name="Brayan Felipe Rojas Bernal" userId="S::b.rojasb@uniandes.edu.co::0e1c8319-9d93-42bd-95ed-f63e83f638a1" providerId="AD" clId="Web-{3B372460-0F3F-D22F-9E65-A7A28F111E85}" dt="2025-11-25T03:49:46.469" v="51" actId="1076"/>
        <pc:sldMkLst>
          <pc:docMk/>
          <pc:sldMk cId="1487413704" sldId="493"/>
        </pc:sldMkLst>
        <pc:picChg chg="add mod">
          <ac:chgData name="Brayan Felipe Rojas Bernal" userId="S::b.rojasb@uniandes.edu.co::0e1c8319-9d93-42bd-95ed-f63e83f638a1" providerId="AD" clId="Web-{3B372460-0F3F-D22F-9E65-A7A28F111E85}" dt="2025-11-25T03:49:46.469" v="51" actId="1076"/>
          <ac:picMkLst>
            <pc:docMk/>
            <pc:sldMk cId="1487413704" sldId="493"/>
            <ac:picMk id="28" creationId="{E2BF37B6-A26D-EBB3-1613-7DEF5B633974}"/>
          </ac:picMkLst>
        </pc:picChg>
        <pc:picChg chg="add del mod">
          <ac:chgData name="Brayan Felipe Rojas Bernal" userId="S::b.rojasb@uniandes.edu.co::0e1c8319-9d93-42bd-95ed-f63e83f638a1" providerId="AD" clId="Web-{3B372460-0F3F-D22F-9E65-A7A28F111E85}" dt="2025-11-25T03:49:37.547" v="48"/>
          <ac:picMkLst>
            <pc:docMk/>
            <pc:sldMk cId="1487413704" sldId="493"/>
            <ac:picMk id="34" creationId="{B49B0F03-88AA-E22B-B533-BDB34C15389E}"/>
          </ac:picMkLst>
        </pc:picChg>
      </pc:sldChg>
      <pc:sldChg chg="addSp delSp modSp add replId">
        <pc:chgData name="Brayan Felipe Rojas Bernal" userId="S::b.rojasb@uniandes.edu.co::0e1c8319-9d93-42bd-95ed-f63e83f638a1" providerId="AD" clId="Web-{3B372460-0F3F-D22F-9E65-A7A28F111E85}" dt="2025-11-25T04:01:15.776" v="80" actId="1076"/>
        <pc:sldMkLst>
          <pc:docMk/>
          <pc:sldMk cId="2330949809" sldId="494"/>
        </pc:sldMkLst>
        <pc:spChg chg="mod">
          <ac:chgData name="Brayan Felipe Rojas Bernal" userId="S::b.rojasb@uniandes.edu.co::0e1c8319-9d93-42bd-95ed-f63e83f638a1" providerId="AD" clId="Web-{3B372460-0F3F-D22F-9E65-A7A28F111E85}" dt="2025-11-25T03:50:00.485" v="74" actId="20577"/>
          <ac:spMkLst>
            <pc:docMk/>
            <pc:sldMk cId="2330949809" sldId="494"/>
            <ac:spMk id="20" creationId="{521810D8-072D-A4B2-8F44-F8BE186B3459}"/>
          </ac:spMkLst>
        </pc:spChg>
        <pc:picChg chg="del">
          <ac:chgData name="Brayan Felipe Rojas Bernal" userId="S::b.rojasb@uniandes.edu.co::0e1c8319-9d93-42bd-95ed-f63e83f638a1" providerId="AD" clId="Web-{3B372460-0F3F-D22F-9E65-A7A28F111E85}" dt="2025-11-25T03:50:09.188" v="75"/>
          <ac:picMkLst>
            <pc:docMk/>
            <pc:sldMk cId="2330949809" sldId="494"/>
            <ac:picMk id="28" creationId="{0E2471F0-81D2-29A1-B68B-6AF2DB5B9F99}"/>
          </ac:picMkLst>
        </pc:picChg>
        <pc:picChg chg="add mod">
          <ac:chgData name="Brayan Felipe Rojas Bernal" userId="S::b.rojasb@uniandes.edu.co::0e1c8319-9d93-42bd-95ed-f63e83f638a1" providerId="AD" clId="Web-{3B372460-0F3F-D22F-9E65-A7A28F111E85}" dt="2025-11-25T04:01:15.776" v="80" actId="1076"/>
          <ac:picMkLst>
            <pc:docMk/>
            <pc:sldMk cId="2330949809" sldId="494"/>
            <ac:picMk id="29" creationId="{41DEE9D3-B066-39BF-A023-1A8CB22EED73}"/>
          </ac:picMkLst>
        </pc:picChg>
      </pc:sldChg>
      <pc:sldChg chg="addSp delSp modSp add del replId">
        <pc:chgData name="Brayan Felipe Rojas Bernal" userId="S::b.rojasb@uniandes.edu.co::0e1c8319-9d93-42bd-95ed-f63e83f638a1" providerId="AD" clId="Web-{3B372460-0F3F-D22F-9E65-A7A28F111E85}" dt="2025-11-25T05:06:06.265" v="650"/>
        <pc:sldMkLst>
          <pc:docMk/>
          <pc:sldMk cId="4206808922" sldId="495"/>
        </pc:sldMkLst>
        <pc:spChg chg="mod">
          <ac:chgData name="Brayan Felipe Rojas Bernal" userId="S::b.rojasb@uniandes.edu.co::0e1c8319-9d93-42bd-95ed-f63e83f638a1" providerId="AD" clId="Web-{3B372460-0F3F-D22F-9E65-A7A28F111E85}" dt="2025-11-25T05:05:24.780" v="649" actId="20577"/>
          <ac:spMkLst>
            <pc:docMk/>
            <pc:sldMk cId="4206808922" sldId="495"/>
            <ac:spMk id="12" creationId="{DF2D950C-BED5-192F-FF1C-A78752E39404}"/>
          </ac:spMkLst>
        </pc:spChg>
        <pc:spChg chg="mod">
          <ac:chgData name="Brayan Felipe Rojas Bernal" userId="S::b.rojasb@uniandes.edu.co::0e1c8319-9d93-42bd-95ed-f63e83f638a1" providerId="AD" clId="Web-{3B372460-0F3F-D22F-9E65-A7A28F111E85}" dt="2025-11-25T04:13:52.672" v="102" actId="20577"/>
          <ac:spMkLst>
            <pc:docMk/>
            <pc:sldMk cId="4206808922" sldId="495"/>
            <ac:spMk id="20" creationId="{0804BD8A-3677-C49C-D380-19893800FF83}"/>
          </ac:spMkLst>
        </pc:spChg>
        <pc:spChg chg="mod">
          <ac:chgData name="Brayan Felipe Rojas Bernal" userId="S::b.rojasb@uniandes.edu.co::0e1c8319-9d93-42bd-95ed-f63e83f638a1" providerId="AD" clId="Web-{3B372460-0F3F-D22F-9E65-A7A28F111E85}" dt="2025-11-25T05:05:13.733" v="646" actId="20577"/>
          <ac:spMkLst>
            <pc:docMk/>
            <pc:sldMk cId="4206808922" sldId="495"/>
            <ac:spMk id="25" creationId="{88D78FA3-C1CE-27A1-3260-020DD695F021}"/>
          </ac:spMkLst>
        </pc:spChg>
        <pc:picChg chg="add mod">
          <ac:chgData name="Brayan Felipe Rojas Bernal" userId="S::b.rojasb@uniandes.edu.co::0e1c8319-9d93-42bd-95ed-f63e83f638a1" providerId="AD" clId="Web-{3B372460-0F3F-D22F-9E65-A7A28F111E85}" dt="2025-11-25T04:14:54.391" v="111" actId="1076"/>
          <ac:picMkLst>
            <pc:docMk/>
            <pc:sldMk cId="4206808922" sldId="495"/>
            <ac:picMk id="28" creationId="{89B094A8-0198-52AB-5578-ACC9AF1C4C50}"/>
          </ac:picMkLst>
        </pc:picChg>
        <pc:picChg chg="del">
          <ac:chgData name="Brayan Felipe Rojas Bernal" userId="S::b.rojasb@uniandes.edu.co::0e1c8319-9d93-42bd-95ed-f63e83f638a1" providerId="AD" clId="Web-{3B372460-0F3F-D22F-9E65-A7A28F111E85}" dt="2025-11-25T04:14:00.625" v="103"/>
          <ac:picMkLst>
            <pc:docMk/>
            <pc:sldMk cId="4206808922" sldId="495"/>
            <ac:picMk id="29" creationId="{E2EDB6A7-DC96-F3C9-382C-761CCFA6878A}"/>
          </ac:picMkLst>
        </pc:picChg>
      </pc:sldChg>
      <pc:sldChg chg="delSp add del replId">
        <pc:chgData name="Brayan Felipe Rojas Bernal" userId="S::b.rojasb@uniandes.edu.co::0e1c8319-9d93-42bd-95ed-f63e83f638a1" providerId="AD" clId="Web-{3B372460-0F3F-D22F-9E65-A7A28F111E85}" dt="2025-11-25T05:06:31.249" v="657"/>
        <pc:sldMkLst>
          <pc:docMk/>
          <pc:sldMk cId="1916473950" sldId="496"/>
        </pc:sldMkLst>
        <pc:picChg chg="del">
          <ac:chgData name="Brayan Felipe Rojas Bernal" userId="S::b.rojasb@uniandes.edu.co::0e1c8319-9d93-42bd-95ed-f63e83f638a1" providerId="AD" clId="Web-{3B372460-0F3F-D22F-9E65-A7A28F111E85}" dt="2025-11-25T04:15:16.829" v="113"/>
          <ac:picMkLst>
            <pc:docMk/>
            <pc:sldMk cId="1916473950" sldId="496"/>
            <ac:picMk id="28" creationId="{D5701BFA-7DF8-A105-0FD9-F811F4F5BF20}"/>
          </ac:picMkLst>
        </pc:picChg>
      </pc:sldChg>
      <pc:sldChg chg="addSp delSp modSp add ord">
        <pc:chgData name="Brayan Felipe Rojas Bernal" userId="S::b.rojasb@uniandes.edu.co::0e1c8319-9d93-42bd-95ed-f63e83f638a1" providerId="AD" clId="Web-{3B372460-0F3F-D22F-9E65-A7A28F111E85}" dt="2025-11-25T04:56:28.971" v="538" actId="1076"/>
        <pc:sldMkLst>
          <pc:docMk/>
          <pc:sldMk cId="3605342900" sldId="497"/>
        </pc:sldMkLst>
        <pc:spChg chg="del">
          <ac:chgData name="Brayan Felipe Rojas Bernal" userId="S::b.rojasb@uniandes.edu.co::0e1c8319-9d93-42bd-95ed-f63e83f638a1" providerId="AD" clId="Web-{3B372460-0F3F-D22F-9E65-A7A28F111E85}" dt="2025-11-25T04:55:57.220" v="530"/>
          <ac:spMkLst>
            <pc:docMk/>
            <pc:sldMk cId="3605342900" sldId="497"/>
            <ac:spMk id="7" creationId="{2594FF63-270C-66E4-A527-39B6B1F340F0}"/>
          </ac:spMkLst>
        </pc:spChg>
        <pc:spChg chg="add mod">
          <ac:chgData name="Brayan Felipe Rojas Bernal" userId="S::b.rojasb@uniandes.edu.co::0e1c8319-9d93-42bd-95ed-f63e83f638a1" providerId="AD" clId="Web-{3B372460-0F3F-D22F-9E65-A7A28F111E85}" dt="2025-11-25T04:56:25.659" v="537" actId="20577"/>
          <ac:spMkLst>
            <pc:docMk/>
            <pc:sldMk cId="3605342900" sldId="497"/>
            <ac:spMk id="9" creationId="{89CF5B2A-BBA6-19A3-257A-F1C7F1B9CF2E}"/>
          </ac:spMkLst>
        </pc:spChg>
        <pc:spChg chg="del">
          <ac:chgData name="Brayan Felipe Rojas Bernal" userId="S::b.rojasb@uniandes.edu.co::0e1c8319-9d93-42bd-95ed-f63e83f638a1" providerId="AD" clId="Web-{3B372460-0F3F-D22F-9E65-A7A28F111E85}" dt="2025-11-25T04:55:57.220" v="529"/>
          <ac:spMkLst>
            <pc:docMk/>
            <pc:sldMk cId="3605342900" sldId="497"/>
            <ac:spMk id="12" creationId="{219C8C41-81AE-6819-7838-DC6213D59E80}"/>
          </ac:spMkLst>
        </pc:spChg>
        <pc:spChg chg="del">
          <ac:chgData name="Brayan Felipe Rojas Bernal" userId="S::b.rojasb@uniandes.edu.co::0e1c8319-9d93-42bd-95ed-f63e83f638a1" providerId="AD" clId="Web-{3B372460-0F3F-D22F-9E65-A7A28F111E85}" dt="2025-11-25T04:55:57.220" v="528"/>
          <ac:spMkLst>
            <pc:docMk/>
            <pc:sldMk cId="3605342900" sldId="497"/>
            <ac:spMk id="13" creationId="{ED27EBC5-04FA-7EEB-3C67-DD830CDCF548}"/>
          </ac:spMkLst>
        </pc:spChg>
        <pc:spChg chg="del">
          <ac:chgData name="Brayan Felipe Rojas Bernal" userId="S::b.rojasb@uniandes.edu.co::0e1c8319-9d93-42bd-95ed-f63e83f638a1" providerId="AD" clId="Web-{3B372460-0F3F-D22F-9E65-A7A28F111E85}" dt="2025-11-25T04:55:57.220" v="527"/>
          <ac:spMkLst>
            <pc:docMk/>
            <pc:sldMk cId="3605342900" sldId="497"/>
            <ac:spMk id="15" creationId="{86300D6A-4BEA-AC7B-1C60-0FDB3BFA2083}"/>
          </ac:spMkLst>
        </pc:spChg>
        <pc:graphicFrameChg chg="del">
          <ac:chgData name="Brayan Felipe Rojas Bernal" userId="S::b.rojasb@uniandes.edu.co::0e1c8319-9d93-42bd-95ed-f63e83f638a1" providerId="AD" clId="Web-{3B372460-0F3F-D22F-9E65-A7A28F111E85}" dt="2025-11-25T04:55:57.220" v="525"/>
          <ac:graphicFrameMkLst>
            <pc:docMk/>
            <pc:sldMk cId="3605342900" sldId="497"/>
            <ac:graphicFrameMk id="8" creationId="{1C72518B-12C9-6343-F1F4-59A047EC2A13}"/>
          </ac:graphicFrameMkLst>
        </pc:graphicFrameChg>
        <pc:picChg chg="add mod">
          <ac:chgData name="Brayan Felipe Rojas Bernal" userId="S::b.rojasb@uniandes.edu.co::0e1c8319-9d93-42bd-95ed-f63e83f638a1" providerId="AD" clId="Web-{3B372460-0F3F-D22F-9E65-A7A28F111E85}" dt="2025-11-25T04:56:28.971" v="538" actId="1076"/>
          <ac:picMkLst>
            <pc:docMk/>
            <pc:sldMk cId="3605342900" sldId="497"/>
            <ac:picMk id="2" creationId="{5D32654D-59C3-BA62-6E3C-1B901D3EA72E}"/>
          </ac:picMkLst>
        </pc:picChg>
        <pc:picChg chg="del">
          <ac:chgData name="Brayan Felipe Rojas Bernal" userId="S::b.rojasb@uniandes.edu.co::0e1c8319-9d93-42bd-95ed-f63e83f638a1" providerId="AD" clId="Web-{3B372460-0F3F-D22F-9E65-A7A28F111E85}" dt="2025-11-25T04:55:57.220" v="526"/>
          <ac:picMkLst>
            <pc:docMk/>
            <pc:sldMk cId="3605342900" sldId="497"/>
            <ac:picMk id="16" creationId="{5BE08ACE-25B7-93F0-2240-46449F26BB35}"/>
          </ac:picMkLst>
        </pc:picChg>
      </pc:sldChg>
      <pc:sldChg chg="addSp delSp modSp add replId">
        <pc:chgData name="Brayan Felipe Rojas Bernal" userId="S::b.rojasb@uniandes.edu.co::0e1c8319-9d93-42bd-95ed-f63e83f638a1" providerId="AD" clId="Web-{3B372460-0F3F-D22F-9E65-A7A28F111E85}" dt="2025-11-25T05:06:15.843" v="652"/>
        <pc:sldMkLst>
          <pc:docMk/>
          <pc:sldMk cId="139189040" sldId="498"/>
        </pc:sldMkLst>
        <pc:spChg chg="add del mod">
          <ac:chgData name="Brayan Felipe Rojas Bernal" userId="S::b.rojasb@uniandes.edu.co::0e1c8319-9d93-42bd-95ed-f63e83f638a1" providerId="AD" clId="Web-{3B372460-0F3F-D22F-9E65-A7A28F111E85}" dt="2025-11-25T04:34:13.432" v="228"/>
          <ac:spMkLst>
            <pc:docMk/>
            <pc:sldMk cId="139189040" sldId="498"/>
            <ac:spMk id="2" creationId="{F49A673E-2BB4-DE83-D805-5ED247282C2C}"/>
          </ac:spMkLst>
        </pc:spChg>
        <pc:spChg chg="del">
          <ac:chgData name="Brayan Felipe Rojas Bernal" userId="S::b.rojasb@uniandes.edu.co::0e1c8319-9d93-42bd-95ed-f63e83f638a1" providerId="AD" clId="Web-{3B372460-0F3F-D22F-9E65-A7A28F111E85}" dt="2025-11-25T04:40:17.053" v="356"/>
          <ac:spMkLst>
            <pc:docMk/>
            <pc:sldMk cId="139189040" sldId="498"/>
            <ac:spMk id="4" creationId="{84416DC3-A84A-A588-18A4-4D1CBA52DA9C}"/>
          </ac:spMkLst>
        </pc:spChg>
        <pc:spChg chg="add mod">
          <ac:chgData name="Brayan Felipe Rojas Bernal" userId="S::b.rojasb@uniandes.edu.co::0e1c8319-9d93-42bd-95ed-f63e83f638a1" providerId="AD" clId="Web-{3B372460-0F3F-D22F-9E65-A7A28F111E85}" dt="2025-11-25T04:42:40.671" v="382" actId="1076"/>
          <ac:spMkLst>
            <pc:docMk/>
            <pc:sldMk cId="139189040" sldId="498"/>
            <ac:spMk id="8" creationId="{D8FB91B1-07A6-CCB2-CE27-AD3AA3B587BE}"/>
          </ac:spMkLst>
        </pc:spChg>
        <pc:spChg chg="mod">
          <ac:chgData name="Brayan Felipe Rojas Bernal" userId="S::b.rojasb@uniandes.edu.co::0e1c8319-9d93-42bd-95ed-f63e83f638a1" providerId="AD" clId="Web-{3B372460-0F3F-D22F-9E65-A7A28F111E85}" dt="2025-11-25T04:44:50.080" v="421" actId="20577"/>
          <ac:spMkLst>
            <pc:docMk/>
            <pc:sldMk cId="139189040" sldId="498"/>
            <ac:spMk id="9" creationId="{2510C21D-6867-EF97-9ACC-CE864CD12723}"/>
          </ac:spMkLst>
        </pc:spChg>
        <pc:spChg chg="del">
          <ac:chgData name="Brayan Felipe Rojas Bernal" userId="S::b.rojasb@uniandes.edu.co::0e1c8319-9d93-42bd-95ed-f63e83f638a1" providerId="AD" clId="Web-{3B372460-0F3F-D22F-9E65-A7A28F111E85}" dt="2025-11-25T04:40:17.053" v="354"/>
          <ac:spMkLst>
            <pc:docMk/>
            <pc:sldMk cId="139189040" sldId="498"/>
            <ac:spMk id="11" creationId="{A89CAB89-AAA1-A2BB-F1DE-BB163F2B9D2C}"/>
          </ac:spMkLst>
        </pc:spChg>
        <pc:spChg chg="del">
          <ac:chgData name="Brayan Felipe Rojas Bernal" userId="S::b.rojasb@uniandes.edu.co::0e1c8319-9d93-42bd-95ed-f63e83f638a1" providerId="AD" clId="Web-{3B372460-0F3F-D22F-9E65-A7A28F111E85}" dt="2025-11-25T04:40:17.053" v="353"/>
          <ac:spMkLst>
            <pc:docMk/>
            <pc:sldMk cId="139189040" sldId="498"/>
            <ac:spMk id="12" creationId="{B050B15E-CC25-D4FE-30BD-85C96E50CBA7}"/>
          </ac:spMkLst>
        </pc:spChg>
        <pc:spChg chg="mod">
          <ac:chgData name="Brayan Felipe Rojas Bernal" userId="S::b.rojasb@uniandes.edu.co::0e1c8319-9d93-42bd-95ed-f63e83f638a1" providerId="AD" clId="Web-{3B372460-0F3F-D22F-9E65-A7A28F111E85}" dt="2025-11-25T04:35:16.401" v="243" actId="1076"/>
          <ac:spMkLst>
            <pc:docMk/>
            <pc:sldMk cId="139189040" sldId="498"/>
            <ac:spMk id="14" creationId="{152344F6-7CF8-0247-B5E7-33EA63E2C2DF}"/>
          </ac:spMkLst>
        </pc:spChg>
        <pc:spChg chg="add mod">
          <ac:chgData name="Brayan Felipe Rojas Bernal" userId="S::b.rojasb@uniandes.edu.co::0e1c8319-9d93-42bd-95ed-f63e83f638a1" providerId="AD" clId="Web-{3B372460-0F3F-D22F-9E65-A7A28F111E85}" dt="2025-11-25T04:44:48.001" v="417" actId="20577"/>
          <ac:spMkLst>
            <pc:docMk/>
            <pc:sldMk cId="139189040" sldId="498"/>
            <ac:spMk id="15" creationId="{5E738612-0D78-B08B-F9D2-48C102A2C87F}"/>
          </ac:spMkLst>
        </pc:spChg>
        <pc:spChg chg="add mod">
          <ac:chgData name="Brayan Felipe Rojas Bernal" userId="S::b.rojasb@uniandes.edu.co::0e1c8319-9d93-42bd-95ed-f63e83f638a1" providerId="AD" clId="Web-{3B372460-0F3F-D22F-9E65-A7A28F111E85}" dt="2025-11-25T04:42:48.858" v="387" actId="1076"/>
          <ac:spMkLst>
            <pc:docMk/>
            <pc:sldMk cId="139189040" sldId="498"/>
            <ac:spMk id="17" creationId="{EF484D7F-FECC-5DD3-C57E-9F172310651E}"/>
          </ac:spMkLst>
        </pc:spChg>
        <pc:spChg chg="add mod">
          <ac:chgData name="Brayan Felipe Rojas Bernal" userId="S::b.rojasb@uniandes.edu.co::0e1c8319-9d93-42bd-95ed-f63e83f638a1" providerId="AD" clId="Web-{3B372460-0F3F-D22F-9E65-A7A28F111E85}" dt="2025-11-25T04:44:44.408" v="413" actId="20577"/>
          <ac:spMkLst>
            <pc:docMk/>
            <pc:sldMk cId="139189040" sldId="498"/>
            <ac:spMk id="18" creationId="{CC3F1F2C-DDF5-C981-5351-0EC9132FF9A1}"/>
          </ac:spMkLst>
        </pc:spChg>
        <pc:spChg chg="add mod">
          <ac:chgData name="Brayan Felipe Rojas Bernal" userId="S::b.rojasb@uniandes.edu.co::0e1c8319-9d93-42bd-95ed-f63e83f638a1" providerId="AD" clId="Web-{3B372460-0F3F-D22F-9E65-A7A28F111E85}" dt="2025-11-25T04:43:00.999" v="398" actId="20577"/>
          <ac:spMkLst>
            <pc:docMk/>
            <pc:sldMk cId="139189040" sldId="498"/>
            <ac:spMk id="20" creationId="{FFA00360-CDC5-F8DF-4F23-FE11B7C1CB9A}"/>
          </ac:spMkLst>
        </pc:spChg>
        <pc:spChg chg="add mod">
          <ac:chgData name="Brayan Felipe Rojas Bernal" userId="S::b.rojasb@uniandes.edu.co::0e1c8319-9d93-42bd-95ed-f63e83f638a1" providerId="AD" clId="Web-{3B372460-0F3F-D22F-9E65-A7A28F111E85}" dt="2025-11-25T04:45:57.502" v="447" actId="20577"/>
          <ac:spMkLst>
            <pc:docMk/>
            <pc:sldMk cId="139189040" sldId="498"/>
            <ac:spMk id="21" creationId="{11EA15BF-A2E3-F42E-A315-ADD880130612}"/>
          </ac:spMkLst>
        </pc:spChg>
        <pc:spChg chg="add mod">
          <ac:chgData name="Brayan Felipe Rojas Bernal" userId="S::b.rojasb@uniandes.edu.co::0e1c8319-9d93-42bd-95ed-f63e83f638a1" providerId="AD" clId="Web-{3B372460-0F3F-D22F-9E65-A7A28F111E85}" dt="2025-11-25T05:06:15.843" v="652"/>
          <ac:spMkLst>
            <pc:docMk/>
            <pc:sldMk cId="139189040" sldId="498"/>
            <ac:spMk id="25" creationId="{7DD1CEE9-9411-9989-B05B-9C58BDC34A6B}"/>
          </ac:spMkLst>
        </pc:spChg>
        <pc:picChg chg="add mod">
          <ac:chgData name="Brayan Felipe Rojas Bernal" userId="S::b.rojasb@uniandes.edu.co::0e1c8319-9d93-42bd-95ed-f63e83f638a1" providerId="AD" clId="Web-{3B372460-0F3F-D22F-9E65-A7A28F111E85}" dt="2025-11-25T04:35:16.401" v="244" actId="1076"/>
          <ac:picMkLst>
            <pc:docMk/>
            <pc:sldMk cId="139189040" sldId="498"/>
            <ac:picMk id="3" creationId="{AE57B493-4D80-C1CF-6F2D-B68754952542}"/>
          </ac:picMkLst>
        </pc:picChg>
        <pc:picChg chg="add mod">
          <ac:chgData name="Brayan Felipe Rojas Bernal" userId="S::b.rojasb@uniandes.edu.co::0e1c8319-9d93-42bd-95ed-f63e83f638a1" providerId="AD" clId="Web-{3B372460-0F3F-D22F-9E65-A7A28F111E85}" dt="2025-11-25T04:42:40.655" v="381" actId="1076"/>
          <ac:picMkLst>
            <pc:docMk/>
            <pc:sldMk cId="139189040" sldId="498"/>
            <ac:picMk id="7" creationId="{7CA3561D-EC80-12E3-B4B5-8F7FD9116C39}"/>
          </ac:picMkLst>
        </pc:picChg>
        <pc:picChg chg="del">
          <ac:chgData name="Brayan Felipe Rojas Bernal" userId="S::b.rojasb@uniandes.edu.co::0e1c8319-9d93-42bd-95ed-f63e83f638a1" providerId="AD" clId="Web-{3B372460-0F3F-D22F-9E65-A7A28F111E85}" dt="2025-11-25T04:40:17.053" v="355"/>
          <ac:picMkLst>
            <pc:docMk/>
            <pc:sldMk cId="139189040" sldId="498"/>
            <ac:picMk id="10" creationId="{FFBC0D65-A9B7-DEB3-C94C-16C095B549A9}"/>
          </ac:picMkLst>
        </pc:picChg>
        <pc:picChg chg="del">
          <ac:chgData name="Brayan Felipe Rojas Bernal" userId="S::b.rojasb@uniandes.edu.co::0e1c8319-9d93-42bd-95ed-f63e83f638a1" providerId="AD" clId="Web-{3B372460-0F3F-D22F-9E65-A7A28F111E85}" dt="2025-11-25T04:34:09.197" v="224"/>
          <ac:picMkLst>
            <pc:docMk/>
            <pc:sldMk cId="139189040" sldId="498"/>
            <ac:picMk id="13" creationId="{11EF84CC-44E3-6F82-82FC-7E553EDA79E1}"/>
          </ac:picMkLst>
        </pc:picChg>
        <pc:picChg chg="add del mod">
          <ac:chgData name="Brayan Felipe Rojas Bernal" userId="S::b.rojasb@uniandes.edu.co::0e1c8319-9d93-42bd-95ed-f63e83f638a1" providerId="AD" clId="Web-{3B372460-0F3F-D22F-9E65-A7A28F111E85}" dt="2025-11-25T04:41:31.856" v="368"/>
          <ac:picMkLst>
            <pc:docMk/>
            <pc:sldMk cId="139189040" sldId="498"/>
            <ac:picMk id="16" creationId="{B782BC8A-90F4-9721-AFAD-D7330F209B75}"/>
          </ac:picMkLst>
        </pc:picChg>
        <pc:picChg chg="add mod">
          <ac:chgData name="Brayan Felipe Rojas Bernal" userId="S::b.rojasb@uniandes.edu.co::0e1c8319-9d93-42bd-95ed-f63e83f638a1" providerId="AD" clId="Web-{3B372460-0F3F-D22F-9E65-A7A28F111E85}" dt="2025-11-25T04:42:48.890" v="389" actId="1076"/>
          <ac:picMkLst>
            <pc:docMk/>
            <pc:sldMk cId="139189040" sldId="498"/>
            <ac:picMk id="19" creationId="{1BB6DE6D-1BB1-1F83-5370-87780834C28E}"/>
          </ac:picMkLst>
        </pc:picChg>
        <pc:picChg chg="add del mod">
          <ac:chgData name="Brayan Felipe Rojas Bernal" userId="S::b.rojasb@uniandes.edu.co::0e1c8319-9d93-42bd-95ed-f63e83f638a1" providerId="AD" clId="Web-{3B372460-0F3F-D22F-9E65-A7A28F111E85}" dt="2025-11-25T04:43:03.281" v="399"/>
          <ac:picMkLst>
            <pc:docMk/>
            <pc:sldMk cId="139189040" sldId="498"/>
            <ac:picMk id="22" creationId="{7837011B-D697-5357-7BDC-C78B4FA61820}"/>
          </ac:picMkLst>
        </pc:picChg>
        <pc:picChg chg="add mod">
          <ac:chgData name="Brayan Felipe Rojas Bernal" userId="S::b.rojasb@uniandes.edu.co::0e1c8319-9d93-42bd-95ed-f63e83f638a1" providerId="AD" clId="Web-{3B372460-0F3F-D22F-9E65-A7A28F111E85}" dt="2025-11-25T04:43:41.875" v="402" actId="14100"/>
          <ac:picMkLst>
            <pc:docMk/>
            <pc:sldMk cId="139189040" sldId="498"/>
            <ac:picMk id="23" creationId="{9E58D7E6-C456-EA10-D723-CA6A2CE0382D}"/>
          </ac:picMkLst>
        </pc:picChg>
      </pc:sldChg>
      <pc:sldChg chg="addSp modSp add replId">
        <pc:chgData name="Brayan Felipe Rojas Bernal" userId="S::b.rojasb@uniandes.edu.co::0e1c8319-9d93-42bd-95ed-f63e83f638a1" providerId="AD" clId="Web-{3B372460-0F3F-D22F-9E65-A7A28F111E85}" dt="2025-11-25T05:06:16.999" v="653"/>
        <pc:sldMkLst>
          <pc:docMk/>
          <pc:sldMk cId="506862893" sldId="499"/>
        </pc:sldMkLst>
        <pc:spChg chg="add mod">
          <ac:chgData name="Brayan Felipe Rojas Bernal" userId="S::b.rojasb@uniandes.edu.co::0e1c8319-9d93-42bd-95ed-f63e83f638a1" providerId="AD" clId="Web-{3B372460-0F3F-D22F-9E65-A7A28F111E85}" dt="2025-11-25T05:06:16.999" v="653"/>
          <ac:spMkLst>
            <pc:docMk/>
            <pc:sldMk cId="506862893" sldId="499"/>
            <ac:spMk id="4" creationId="{56AE9997-1B32-C316-4CA5-0500CBDD7EEA}"/>
          </ac:spMkLst>
        </pc:spChg>
      </pc:sldChg>
      <pc:sldChg chg="add del replId">
        <pc:chgData name="Brayan Felipe Rojas Bernal" userId="S::b.rojasb@uniandes.edu.co::0e1c8319-9d93-42bd-95ed-f63e83f638a1" providerId="AD" clId="Web-{3B372460-0F3F-D22F-9E65-A7A28F111E85}" dt="2025-11-25T04:41:38.996" v="370"/>
        <pc:sldMkLst>
          <pc:docMk/>
          <pc:sldMk cId="547475698" sldId="499"/>
        </pc:sldMkLst>
      </pc:sldChg>
      <pc:sldChg chg="modSp add del replId">
        <pc:chgData name="Brayan Felipe Rojas Bernal" userId="S::b.rojasb@uniandes.edu.co::0e1c8319-9d93-42bd-95ed-f63e83f638a1" providerId="AD" clId="Web-{3B372460-0F3F-D22F-9E65-A7A28F111E85}" dt="2025-11-25T04:52:51.821" v="452"/>
        <pc:sldMkLst>
          <pc:docMk/>
          <pc:sldMk cId="4181562662" sldId="500"/>
        </pc:sldMkLst>
        <pc:spChg chg="mod">
          <ac:chgData name="Brayan Felipe Rojas Bernal" userId="S::b.rojasb@uniandes.edu.co::0e1c8319-9d93-42bd-95ed-f63e83f638a1" providerId="AD" clId="Web-{3B372460-0F3F-D22F-9E65-A7A28F111E85}" dt="2025-11-25T04:52:11.009" v="450" actId="20577"/>
          <ac:spMkLst>
            <pc:docMk/>
            <pc:sldMk cId="4181562662" sldId="500"/>
            <ac:spMk id="6" creationId="{30CE4AC2-C722-14EC-795C-5BE5428CD572}"/>
          </ac:spMkLst>
        </pc:spChg>
      </pc:sldChg>
      <pc:sldChg chg="addSp delSp modSp add">
        <pc:chgData name="Brayan Felipe Rojas Bernal" userId="S::b.rojasb@uniandes.edu.co::0e1c8319-9d93-42bd-95ed-f63e83f638a1" providerId="AD" clId="Web-{3B372460-0F3F-D22F-9E65-A7A28F111E85}" dt="2025-11-25T05:06:19.046" v="654"/>
        <pc:sldMkLst>
          <pc:docMk/>
          <pc:sldMk cId="991209566" sldId="501"/>
        </pc:sldMkLst>
        <pc:spChg chg="del">
          <ac:chgData name="Brayan Felipe Rojas Bernal" userId="S::b.rojasb@uniandes.edu.co::0e1c8319-9d93-42bd-95ed-f63e83f638a1" providerId="AD" clId="Web-{3B372460-0F3F-D22F-9E65-A7A28F111E85}" dt="2025-11-25T04:53:11.947" v="473"/>
          <ac:spMkLst>
            <pc:docMk/>
            <pc:sldMk cId="991209566" sldId="501"/>
            <ac:spMk id="5" creationId="{CC97CFC0-865F-BB92-9167-BB79E7214DE8}"/>
          </ac:spMkLst>
        </pc:spChg>
        <pc:spChg chg="del mod">
          <ac:chgData name="Brayan Felipe Rojas Bernal" userId="S::b.rojasb@uniandes.edu.co::0e1c8319-9d93-42bd-95ed-f63e83f638a1" providerId="AD" clId="Web-{3B372460-0F3F-D22F-9E65-A7A28F111E85}" dt="2025-11-25T04:53:20.947" v="476"/>
          <ac:spMkLst>
            <pc:docMk/>
            <pc:sldMk cId="991209566" sldId="501"/>
            <ac:spMk id="6" creationId="{27B459CC-2BBD-DDA9-B43C-693A2C57AADC}"/>
          </ac:spMkLst>
        </pc:spChg>
        <pc:spChg chg="del mod">
          <ac:chgData name="Brayan Felipe Rojas Bernal" userId="S::b.rojasb@uniandes.edu.co::0e1c8319-9d93-42bd-95ed-f63e83f638a1" providerId="AD" clId="Web-{3B372460-0F3F-D22F-9E65-A7A28F111E85}" dt="2025-11-25T04:53:51.744" v="479"/>
          <ac:spMkLst>
            <pc:docMk/>
            <pc:sldMk cId="991209566" sldId="501"/>
            <ac:spMk id="7" creationId="{3D9FCA3E-24B0-93E0-EDAC-D439C7A24772}"/>
          </ac:spMkLst>
        </pc:spChg>
        <pc:spChg chg="del mod">
          <ac:chgData name="Brayan Felipe Rojas Bernal" userId="S::b.rojasb@uniandes.edu.co::0e1c8319-9d93-42bd-95ed-f63e83f638a1" providerId="AD" clId="Web-{3B372460-0F3F-D22F-9E65-A7A28F111E85}" dt="2025-11-25T04:55:00.749" v="490"/>
          <ac:spMkLst>
            <pc:docMk/>
            <pc:sldMk cId="991209566" sldId="501"/>
            <ac:spMk id="8" creationId="{E4B6A055-4EA9-FD9E-A5A2-F67DC175EF1A}"/>
          </ac:spMkLst>
        </pc:spChg>
        <pc:spChg chg="mod">
          <ac:chgData name="Brayan Felipe Rojas Bernal" userId="S::b.rojasb@uniandes.edu.co::0e1c8319-9d93-42bd-95ed-f63e83f638a1" providerId="AD" clId="Web-{3B372460-0F3F-D22F-9E65-A7A28F111E85}" dt="2025-11-25T04:55:04.983" v="491" actId="1076"/>
          <ac:spMkLst>
            <pc:docMk/>
            <pc:sldMk cId="991209566" sldId="501"/>
            <ac:spMk id="9" creationId="{1C266089-A329-1419-C48C-17D0B08C69EB}"/>
          </ac:spMkLst>
        </pc:spChg>
        <pc:spChg chg="add mod">
          <ac:chgData name="Brayan Felipe Rojas Bernal" userId="S::b.rojasb@uniandes.edu.co::0e1c8319-9d93-42bd-95ed-f63e83f638a1" providerId="AD" clId="Web-{3B372460-0F3F-D22F-9E65-A7A28F111E85}" dt="2025-11-25T04:55:25.031" v="507" actId="20577"/>
          <ac:spMkLst>
            <pc:docMk/>
            <pc:sldMk cId="991209566" sldId="501"/>
            <ac:spMk id="13" creationId="{77A7EE63-7DC9-F56C-5F7F-558D11D3B279}"/>
          </ac:spMkLst>
        </pc:spChg>
        <pc:spChg chg="add mod">
          <ac:chgData name="Brayan Felipe Rojas Bernal" userId="S::b.rojasb@uniandes.edu.co::0e1c8319-9d93-42bd-95ed-f63e83f638a1" providerId="AD" clId="Web-{3B372460-0F3F-D22F-9E65-A7A28F111E85}" dt="2025-11-25T05:06:19.046" v="654"/>
          <ac:spMkLst>
            <pc:docMk/>
            <pc:sldMk cId="991209566" sldId="501"/>
            <ac:spMk id="18" creationId="{083DA665-990A-9664-F02F-86B664142621}"/>
          </ac:spMkLst>
        </pc:spChg>
        <pc:picChg chg="del">
          <ac:chgData name="Brayan Felipe Rojas Bernal" userId="S::b.rojasb@uniandes.edu.co::0e1c8319-9d93-42bd-95ed-f63e83f638a1" providerId="AD" clId="Web-{3B372460-0F3F-D22F-9E65-A7A28F111E85}" dt="2025-11-25T04:52:54.337" v="453"/>
          <ac:picMkLst>
            <pc:docMk/>
            <pc:sldMk cId="991209566" sldId="501"/>
            <ac:picMk id="4" creationId="{28E3471F-0C3F-9E0C-2400-6F3E5D956BEF}"/>
          </ac:picMkLst>
        </pc:picChg>
        <pc:picChg chg="add del mod">
          <ac:chgData name="Brayan Felipe Rojas Bernal" userId="S::b.rojasb@uniandes.edu.co::0e1c8319-9d93-42bd-95ed-f63e83f638a1" providerId="AD" clId="Web-{3B372460-0F3F-D22F-9E65-A7A28F111E85}" dt="2025-11-25T04:56:39.316" v="539"/>
          <ac:picMkLst>
            <pc:docMk/>
            <pc:sldMk cId="991209566" sldId="501"/>
            <ac:picMk id="10" creationId="{17B9DED6-1E1F-4BF8-F92C-8EF0EBE98518}"/>
          </ac:picMkLst>
        </pc:picChg>
        <pc:picChg chg="add del mod">
          <ac:chgData name="Brayan Felipe Rojas Bernal" userId="S::b.rojasb@uniandes.edu.co::0e1c8319-9d93-42bd-95ed-f63e83f638a1" providerId="AD" clId="Web-{3B372460-0F3F-D22F-9E65-A7A28F111E85}" dt="2025-11-25T05:02:42.543" v="634"/>
          <ac:picMkLst>
            <pc:docMk/>
            <pc:sldMk cId="991209566" sldId="501"/>
            <ac:picMk id="11" creationId="{6D3DC5E8-4632-9203-10E2-F07915EE8D84}"/>
          </ac:picMkLst>
        </pc:picChg>
        <pc:picChg chg="add del mod">
          <ac:chgData name="Brayan Felipe Rojas Bernal" userId="S::b.rojasb@uniandes.edu.co::0e1c8319-9d93-42bd-95ed-f63e83f638a1" providerId="AD" clId="Web-{3B372460-0F3F-D22F-9E65-A7A28F111E85}" dt="2025-11-25T05:04:02.638" v="640"/>
          <ac:picMkLst>
            <pc:docMk/>
            <pc:sldMk cId="991209566" sldId="501"/>
            <ac:picMk id="14" creationId="{39B16566-902B-A42F-0C0F-9D5066B820BA}"/>
          </ac:picMkLst>
        </pc:picChg>
        <pc:picChg chg="add mod">
          <ac:chgData name="Brayan Felipe Rojas Bernal" userId="S::b.rojasb@uniandes.edu.co::0e1c8319-9d93-42bd-95ed-f63e83f638a1" providerId="AD" clId="Web-{3B372460-0F3F-D22F-9E65-A7A28F111E85}" dt="2025-11-25T05:03:13.762" v="639" actId="1076"/>
          <ac:picMkLst>
            <pc:docMk/>
            <pc:sldMk cId="991209566" sldId="501"/>
            <ac:picMk id="15" creationId="{9E3E66C2-2378-5154-2C5B-07A2B8B268B4}"/>
          </ac:picMkLst>
        </pc:picChg>
        <pc:picChg chg="add mod">
          <ac:chgData name="Brayan Felipe Rojas Bernal" userId="S::b.rojasb@uniandes.edu.co::0e1c8319-9d93-42bd-95ed-f63e83f638a1" providerId="AD" clId="Web-{3B372460-0F3F-D22F-9E65-A7A28F111E85}" dt="2025-11-25T05:04:11.623" v="644" actId="1076"/>
          <ac:picMkLst>
            <pc:docMk/>
            <pc:sldMk cId="991209566" sldId="501"/>
            <ac:picMk id="16" creationId="{D4414121-D537-3D23-EB4A-AF52739D9293}"/>
          </ac:picMkLst>
        </pc:picChg>
      </pc:sldChg>
      <pc:sldChg chg="addSp delSp modSp add replId">
        <pc:chgData name="Brayan Felipe Rojas Bernal" userId="S::b.rojasb@uniandes.edu.co::0e1c8319-9d93-42bd-95ed-f63e83f638a1" providerId="AD" clId="Web-{3B372460-0F3F-D22F-9E65-A7A28F111E85}" dt="2025-11-25T05:26:05.157" v="788" actId="20577"/>
        <pc:sldMkLst>
          <pc:docMk/>
          <pc:sldMk cId="2972883704" sldId="502"/>
        </pc:sldMkLst>
        <pc:spChg chg="add mod">
          <ac:chgData name="Brayan Felipe Rojas Bernal" userId="S::b.rojasb@uniandes.edu.co::0e1c8319-9d93-42bd-95ed-f63e83f638a1" providerId="AD" clId="Web-{3B372460-0F3F-D22F-9E65-A7A28F111E85}" dt="2025-11-25T04:55:41.219" v="524" actId="20577"/>
          <ac:spMkLst>
            <pc:docMk/>
            <pc:sldMk cId="2972883704" sldId="502"/>
            <ac:spMk id="5" creationId="{3D7275E6-2613-CB25-2691-CC7F71E8B0C4}"/>
          </ac:spMkLst>
        </pc:spChg>
        <pc:spChg chg="del mod">
          <ac:chgData name="Brayan Felipe Rojas Bernal" userId="S::b.rojasb@uniandes.edu.co::0e1c8319-9d93-42bd-95ed-f63e83f638a1" providerId="AD" clId="Web-{3B372460-0F3F-D22F-9E65-A7A28F111E85}" dt="2025-11-25T04:55:33.063" v="509"/>
          <ac:spMkLst>
            <pc:docMk/>
            <pc:sldMk cId="2972883704" sldId="502"/>
            <ac:spMk id="8" creationId="{A2C042D6-D7F5-A05F-D136-A6A19C03D39C}"/>
          </ac:spMkLst>
        </pc:spChg>
        <pc:spChg chg="del mod">
          <ac:chgData name="Brayan Felipe Rojas Bernal" userId="S::b.rojasb@uniandes.edu.co::0e1c8319-9d93-42bd-95ed-f63e83f638a1" providerId="AD" clId="Web-{3B372460-0F3F-D22F-9E65-A7A28F111E85}" dt="2025-11-25T04:54:53.998" v="488"/>
          <ac:spMkLst>
            <pc:docMk/>
            <pc:sldMk cId="2972883704" sldId="502"/>
            <ac:spMk id="9" creationId="{58A3E26F-6982-3479-604E-21B7FCD08F8D}"/>
          </ac:spMkLst>
        </pc:spChg>
        <pc:spChg chg="add mod">
          <ac:chgData name="Brayan Felipe Rojas Bernal" userId="S::b.rojasb@uniandes.edu.co::0e1c8319-9d93-42bd-95ed-f63e83f638a1" providerId="AD" clId="Web-{3B372460-0F3F-D22F-9E65-A7A28F111E85}" dt="2025-11-25T05:26:05.157" v="788" actId="20577"/>
          <ac:spMkLst>
            <pc:docMk/>
            <pc:sldMk cId="2972883704" sldId="502"/>
            <ac:spMk id="12" creationId="{65AB3B9F-797B-B5F0-9D92-603C034BFF60}"/>
          </ac:spMkLst>
        </pc:spChg>
        <pc:spChg chg="add mod">
          <ac:chgData name="Brayan Felipe Rojas Bernal" userId="S::b.rojasb@uniandes.edu.co::0e1c8319-9d93-42bd-95ed-f63e83f638a1" providerId="AD" clId="Web-{3B372460-0F3F-D22F-9E65-A7A28F111E85}" dt="2025-11-25T05:06:24.109" v="655"/>
          <ac:spMkLst>
            <pc:docMk/>
            <pc:sldMk cId="2972883704" sldId="502"/>
            <ac:spMk id="14" creationId="{43524CD4-B9C8-1148-EEB5-BED1B2A96C4D}"/>
          </ac:spMkLst>
        </pc:spChg>
        <pc:picChg chg="add mod">
          <ac:chgData name="Brayan Felipe Rojas Bernal" userId="S::b.rojasb@uniandes.edu.co::0e1c8319-9d93-42bd-95ed-f63e83f638a1" providerId="AD" clId="Web-{3B372460-0F3F-D22F-9E65-A7A28F111E85}" dt="2025-11-25T05:01:32.026" v="597" actId="14100"/>
          <ac:picMkLst>
            <pc:docMk/>
            <pc:sldMk cId="2972883704" sldId="502"/>
            <ac:picMk id="6" creationId="{EACBDB6A-8863-258C-D15A-9BE5E92F7CE4}"/>
          </ac:picMkLst>
        </pc:picChg>
        <pc:picChg chg="del">
          <ac:chgData name="Brayan Felipe Rojas Bernal" userId="S::b.rojasb@uniandes.edu.co::0e1c8319-9d93-42bd-95ed-f63e83f638a1" providerId="AD" clId="Web-{3B372460-0F3F-D22F-9E65-A7A28F111E85}" dt="2025-11-25T04:57:51.240" v="551"/>
          <ac:picMkLst>
            <pc:docMk/>
            <pc:sldMk cId="2972883704" sldId="502"/>
            <ac:picMk id="10" creationId="{5DC86FA0-339A-A960-76F0-FE0E35E88EE6}"/>
          </ac:picMkLst>
        </pc:picChg>
        <pc:picChg chg="del mod">
          <ac:chgData name="Brayan Felipe Rojas Bernal" userId="S::b.rojasb@uniandes.edu.co::0e1c8319-9d93-42bd-95ed-f63e83f638a1" providerId="AD" clId="Web-{3B372460-0F3F-D22F-9E65-A7A28F111E85}" dt="2025-11-25T04:57:51.834" v="553"/>
          <ac:picMkLst>
            <pc:docMk/>
            <pc:sldMk cId="2972883704" sldId="502"/>
            <ac:picMk id="11" creationId="{EA54AF50-CE92-B493-6B8A-FCF21201D751}"/>
          </ac:picMkLst>
        </pc:picChg>
      </pc:sldChg>
      <pc:sldChg chg="addSp delSp modSp add replId">
        <pc:chgData name="Brayan Felipe Rojas Bernal" userId="S::b.rojasb@uniandes.edu.co::0e1c8319-9d93-42bd-95ed-f63e83f638a1" providerId="AD" clId="Web-{3B372460-0F3F-D22F-9E65-A7A28F111E85}" dt="2025-11-25T05:06:25.546" v="656"/>
        <pc:sldMkLst>
          <pc:docMk/>
          <pc:sldMk cId="2268866384" sldId="503"/>
        </pc:sldMkLst>
        <pc:spChg chg="add mod">
          <ac:chgData name="Brayan Felipe Rojas Bernal" userId="S::b.rojasb@uniandes.edu.co::0e1c8319-9d93-42bd-95ed-f63e83f638a1" providerId="AD" clId="Web-{3B372460-0F3F-D22F-9E65-A7A28F111E85}" dt="2025-11-25T05:06:25.546" v="656"/>
          <ac:spMkLst>
            <pc:docMk/>
            <pc:sldMk cId="2268866384" sldId="503"/>
            <ac:spMk id="8" creationId="{79247F91-8548-F938-F3FE-5875B47B40E4}"/>
          </ac:spMkLst>
        </pc:spChg>
        <pc:spChg chg="mod">
          <ac:chgData name="Brayan Felipe Rojas Bernal" userId="S::b.rojasb@uniandes.edu.co::0e1c8319-9d93-42bd-95ed-f63e83f638a1" providerId="AD" clId="Web-{3B372460-0F3F-D22F-9E65-A7A28F111E85}" dt="2025-11-25T05:02:03.652" v="629" actId="20577"/>
          <ac:spMkLst>
            <pc:docMk/>
            <pc:sldMk cId="2268866384" sldId="503"/>
            <ac:spMk id="12" creationId="{84862F69-7216-503D-AA16-4F228F33B416}"/>
          </ac:spMkLst>
        </pc:spChg>
        <pc:picChg chg="add mod">
          <ac:chgData name="Brayan Felipe Rojas Bernal" userId="S::b.rojasb@uniandes.edu.co::0e1c8319-9d93-42bd-95ed-f63e83f638a1" providerId="AD" clId="Web-{3B372460-0F3F-D22F-9E65-A7A28F111E85}" dt="2025-11-25T05:02:27.387" v="633" actId="1076"/>
          <ac:picMkLst>
            <pc:docMk/>
            <pc:sldMk cId="2268866384" sldId="503"/>
            <ac:picMk id="4" creationId="{C2CE90E9-456C-30C4-84E8-7778D7781EFA}"/>
          </ac:picMkLst>
        </pc:picChg>
        <pc:picChg chg="del">
          <ac:chgData name="Brayan Felipe Rojas Bernal" userId="S::b.rojasb@uniandes.edu.co::0e1c8319-9d93-42bd-95ed-f63e83f638a1" providerId="AD" clId="Web-{3B372460-0F3F-D22F-9E65-A7A28F111E85}" dt="2025-11-25T05:02:05.965" v="630"/>
          <ac:picMkLst>
            <pc:docMk/>
            <pc:sldMk cId="2268866384" sldId="503"/>
            <ac:picMk id="6" creationId="{ACD0674E-E799-55EB-4D2D-028C42093851}"/>
          </ac:picMkLst>
        </pc:picChg>
      </pc:sldChg>
      <pc:sldChg chg="delSp modSp add replId">
        <pc:chgData name="Brayan Felipe Rojas Bernal" userId="S::b.rojasb@uniandes.edu.co::0e1c8319-9d93-42bd-95ed-f63e83f638a1" providerId="AD" clId="Web-{3B372460-0F3F-D22F-9E65-A7A28F111E85}" dt="2025-11-25T05:21:18.966" v="784" actId="20577"/>
        <pc:sldMkLst>
          <pc:docMk/>
          <pc:sldMk cId="3763929569" sldId="504"/>
        </pc:sldMkLst>
        <pc:spChg chg="mod">
          <ac:chgData name="Brayan Felipe Rojas Bernal" userId="S::b.rojasb@uniandes.edu.co::0e1c8319-9d93-42bd-95ed-f63e83f638a1" providerId="AD" clId="Web-{3B372460-0F3F-D22F-9E65-A7A28F111E85}" dt="2025-11-25T05:21:18.966" v="784" actId="20577"/>
          <ac:spMkLst>
            <pc:docMk/>
            <pc:sldMk cId="3763929569" sldId="504"/>
            <ac:spMk id="7" creationId="{2D2CF62B-3A74-722D-8CE8-AFB9EE5DCCF2}"/>
          </ac:spMkLst>
        </pc:spChg>
        <pc:spChg chg="mod">
          <ac:chgData name="Brayan Felipe Rojas Bernal" userId="S::b.rojasb@uniandes.edu.co::0e1c8319-9d93-42bd-95ed-f63e83f638a1" providerId="AD" clId="Web-{3B372460-0F3F-D22F-9E65-A7A28F111E85}" dt="2025-11-25T05:06:40.374" v="670" actId="20577"/>
          <ac:spMkLst>
            <pc:docMk/>
            <pc:sldMk cId="3763929569" sldId="504"/>
            <ac:spMk id="12" creationId="{BC313E79-6903-4255-29EB-02F7589E531E}"/>
          </ac:spMkLst>
        </pc:spChg>
        <pc:picChg chg="del">
          <ac:chgData name="Brayan Felipe Rojas Bernal" userId="S::b.rojasb@uniandes.edu.co::0e1c8319-9d93-42bd-95ed-f63e83f638a1" providerId="AD" clId="Web-{3B372460-0F3F-D22F-9E65-A7A28F111E85}" dt="2025-11-25T05:06:54.062" v="671"/>
          <ac:picMkLst>
            <pc:docMk/>
            <pc:sldMk cId="3763929569" sldId="504"/>
            <ac:picMk id="4" creationId="{E5D59FAB-B792-B128-DCAA-53C031EF53AB}"/>
          </ac:picMkLst>
        </pc:picChg>
      </pc:sldChg>
      <pc:sldChg chg="addSp delSp modSp add ord replId">
        <pc:chgData name="Brayan Felipe Rojas Bernal" userId="S::b.rojasb@uniandes.edu.co::0e1c8319-9d93-42bd-95ed-f63e83f638a1" providerId="AD" clId="Web-{3B372460-0F3F-D22F-9E65-A7A28F111E85}" dt="2025-11-25T05:20:00.606" v="783" actId="20577"/>
        <pc:sldMkLst>
          <pc:docMk/>
          <pc:sldMk cId="2535041145" sldId="505"/>
        </pc:sldMkLst>
        <pc:spChg chg="add del mod">
          <ac:chgData name="Brayan Felipe Rojas Bernal" userId="S::b.rojasb@uniandes.edu.co::0e1c8319-9d93-42bd-95ed-f63e83f638a1" providerId="AD" clId="Web-{3B372460-0F3F-D22F-9E65-A7A28F111E85}" dt="2025-11-25T05:08:47.876" v="688"/>
          <ac:spMkLst>
            <pc:docMk/>
            <pc:sldMk cId="2535041145" sldId="505"/>
            <ac:spMk id="4" creationId="{FA154F6C-E961-5BF9-6957-C8B28316EABB}"/>
          </ac:spMkLst>
        </pc:spChg>
        <pc:spChg chg="add mod">
          <ac:chgData name="Brayan Felipe Rojas Bernal" userId="S::b.rojasb@uniandes.edu.co::0e1c8319-9d93-42bd-95ed-f63e83f638a1" providerId="AD" clId="Web-{3B372460-0F3F-D22F-9E65-A7A28F111E85}" dt="2025-11-25T05:20:00.606" v="783" actId="20577"/>
          <ac:spMkLst>
            <pc:docMk/>
            <pc:sldMk cId="2535041145" sldId="505"/>
            <ac:spMk id="6" creationId="{43352D34-F5B7-2716-6D79-057B9084B9B2}"/>
          </ac:spMkLst>
        </pc:spChg>
        <pc:spChg chg="mod">
          <ac:chgData name="Brayan Felipe Rojas Bernal" userId="S::b.rojasb@uniandes.edu.co::0e1c8319-9d93-42bd-95ed-f63e83f638a1" providerId="AD" clId="Web-{3B372460-0F3F-D22F-9E65-A7A28F111E85}" dt="2025-11-25T05:08:22.375" v="683" actId="20577"/>
          <ac:spMkLst>
            <pc:docMk/>
            <pc:sldMk cId="2535041145" sldId="505"/>
            <ac:spMk id="12" creationId="{A720A04D-C1A3-36D2-55E2-B9FBB9FEB26B}"/>
          </ac:spMkLst>
        </pc:spChg>
        <pc:picChg chg="add mod">
          <ac:chgData name="Brayan Felipe Rojas Bernal" userId="S::b.rojasb@uniandes.edu.co::0e1c8319-9d93-42bd-95ed-f63e83f638a1" providerId="AD" clId="Web-{3B372460-0F3F-D22F-9E65-A7A28F111E85}" dt="2025-11-25T05:19:38.996" v="778" actId="14100"/>
          <ac:picMkLst>
            <pc:docMk/>
            <pc:sldMk cId="2535041145" sldId="505"/>
            <ac:picMk id="7" creationId="{E01E329C-B243-5C44-FCE9-A878B3DDCAA5}"/>
          </ac:picMkLst>
        </pc:picChg>
        <pc:picChg chg="add mod">
          <ac:chgData name="Brayan Felipe Rojas Bernal" userId="S::b.rojasb@uniandes.edu.co::0e1c8319-9d93-42bd-95ed-f63e83f638a1" providerId="AD" clId="Web-{3B372460-0F3F-D22F-9E65-A7A28F111E85}" dt="2025-11-25T05:19:35.324" v="777" actId="14100"/>
          <ac:picMkLst>
            <pc:docMk/>
            <pc:sldMk cId="2535041145" sldId="505"/>
            <ac:picMk id="9" creationId="{55DA18B0-72F4-A1B9-125B-83A5BEC96312}"/>
          </ac:picMkLst>
        </pc:picChg>
        <pc:picChg chg="add mod">
          <ac:chgData name="Brayan Felipe Rojas Bernal" userId="S::b.rojasb@uniandes.edu.co::0e1c8319-9d93-42bd-95ed-f63e83f638a1" providerId="AD" clId="Web-{3B372460-0F3F-D22F-9E65-A7A28F111E85}" dt="2025-11-25T05:19:15.449" v="766" actId="1076"/>
          <ac:picMkLst>
            <pc:docMk/>
            <pc:sldMk cId="2535041145" sldId="505"/>
            <ac:picMk id="10" creationId="{7AB2A5CA-EEF0-A9F1-DED3-723FAF878E61}"/>
          </ac:picMkLst>
        </pc:picChg>
      </pc:sldChg>
    </pc:docChg>
  </pc:docChgLst>
  <pc:docChgLst>
    <pc:chgData name="Juan David Forero Rodriguez" userId="S::jd.foreror1@uniandes.edu.co::109b95e3-f476-4372-9cca-31c3c7f47b50" providerId="AD" clId="Web-{37532275-9A42-DE40-6ACC-2D9F8A8DE19F}"/>
    <pc:docChg chg="delSld modSld">
      <pc:chgData name="Juan David Forero Rodriguez" userId="S::jd.foreror1@uniandes.edu.co::109b95e3-f476-4372-9cca-31c3c7f47b50" providerId="AD" clId="Web-{37532275-9A42-DE40-6ACC-2D9F8A8DE19F}" dt="2025-11-11T22:13:17.009" v="23"/>
      <pc:docMkLst>
        <pc:docMk/>
      </pc:docMkLst>
      <pc:sldChg chg="delSp modSp">
        <pc:chgData name="Juan David Forero Rodriguez" userId="S::jd.foreror1@uniandes.edu.co::109b95e3-f476-4372-9cca-31c3c7f47b50" providerId="AD" clId="Web-{37532275-9A42-DE40-6ACC-2D9F8A8DE19F}" dt="2025-11-11T22:12:55.384" v="19" actId="1076"/>
        <pc:sldMkLst>
          <pc:docMk/>
          <pc:sldMk cId="2164229704" sldId="471"/>
        </pc:sldMkLst>
        <pc:graphicFrameChg chg="mod">
          <ac:chgData name="Juan David Forero Rodriguez" userId="S::jd.foreror1@uniandes.edu.co::109b95e3-f476-4372-9cca-31c3c7f47b50" providerId="AD" clId="Web-{37532275-9A42-DE40-6ACC-2D9F8A8DE19F}" dt="2025-11-11T22:12:55.384" v="19" actId="1076"/>
          <ac:graphicFrameMkLst>
            <pc:docMk/>
            <pc:sldMk cId="2164229704" sldId="471"/>
            <ac:graphicFrameMk id="14" creationId="{7CAFF7CB-0FA2-C565-7A7D-9EECBD1AC6CB}"/>
          </ac:graphicFrameMkLst>
        </pc:graphicFrameChg>
      </pc:sldChg>
      <pc:sldChg chg="delSp modSp">
        <pc:chgData name="Juan David Forero Rodriguez" userId="S::jd.foreror1@uniandes.edu.co::109b95e3-f476-4372-9cca-31c3c7f47b50" providerId="AD" clId="Web-{37532275-9A42-DE40-6ACC-2D9F8A8DE19F}" dt="2025-11-11T22:13:03.025" v="21" actId="1076"/>
        <pc:sldMkLst>
          <pc:docMk/>
          <pc:sldMk cId="1395074237" sldId="481"/>
        </pc:sldMkLst>
        <pc:graphicFrameChg chg="mod">
          <ac:chgData name="Juan David Forero Rodriguez" userId="S::jd.foreror1@uniandes.edu.co::109b95e3-f476-4372-9cca-31c3c7f47b50" providerId="AD" clId="Web-{37532275-9A42-DE40-6ACC-2D9F8A8DE19F}" dt="2025-11-11T22:13:03.025" v="21" actId="1076"/>
          <ac:graphicFrameMkLst>
            <pc:docMk/>
            <pc:sldMk cId="1395074237" sldId="481"/>
            <ac:graphicFrameMk id="14" creationId="{44AFC915-A27B-DE6D-83EC-48CDD74CA011}"/>
          </ac:graphicFrameMkLst>
        </pc:graphicFrameChg>
      </pc:sldChg>
      <pc:sldChg chg="delSp modSp">
        <pc:chgData name="Juan David Forero Rodriguez" userId="S::jd.foreror1@uniandes.edu.co::109b95e3-f476-4372-9cca-31c3c7f47b50" providerId="AD" clId="Web-{37532275-9A42-DE40-6ACC-2D9F8A8DE19F}" dt="2025-11-11T22:13:08.759" v="22" actId="1076"/>
        <pc:sldMkLst>
          <pc:docMk/>
          <pc:sldMk cId="743395049" sldId="482"/>
        </pc:sldMkLst>
        <pc:graphicFrameChg chg="mod">
          <ac:chgData name="Juan David Forero Rodriguez" userId="S::jd.foreror1@uniandes.edu.co::109b95e3-f476-4372-9cca-31c3c7f47b50" providerId="AD" clId="Web-{37532275-9A42-DE40-6ACC-2D9F8A8DE19F}" dt="2025-11-11T22:13:08.759" v="22" actId="1076"/>
          <ac:graphicFrameMkLst>
            <pc:docMk/>
            <pc:sldMk cId="743395049" sldId="482"/>
            <ac:graphicFrameMk id="14" creationId="{442D8ACB-AD92-94B2-2CA6-97067786450F}"/>
          </ac:graphicFrameMkLst>
        </pc:graphicFrameChg>
      </pc:sldChg>
    </pc:docChg>
  </pc:docChgLst>
  <pc:docChgLst>
    <pc:chgData name="Brayan Felipe Rojas Bernal" userId="S::b.rojasb@uniandes.edu.co::0e1c8319-9d93-42bd-95ed-f63e83f638a1" providerId="AD" clId="Web-{3035EA46-025D-7350-3A24-76D347EFA071}"/>
    <pc:docChg chg="addSld delSld modSld">
      <pc:chgData name="Brayan Felipe Rojas Bernal" userId="S::b.rojasb@uniandes.edu.co::0e1c8319-9d93-42bd-95ed-f63e83f638a1" providerId="AD" clId="Web-{3035EA46-025D-7350-3A24-76D347EFA071}" dt="2025-10-28T21:51:34.418" v="485"/>
      <pc:docMkLst>
        <pc:docMk/>
      </pc:docMkLst>
      <pc:sldChg chg="addSp delSp modSp">
        <pc:chgData name="Brayan Felipe Rojas Bernal" userId="S::b.rojasb@uniandes.edu.co::0e1c8319-9d93-42bd-95ed-f63e83f638a1" providerId="AD" clId="Web-{3035EA46-025D-7350-3A24-76D347EFA071}" dt="2025-10-28T21:43:14.257" v="446" actId="20577"/>
        <pc:sldMkLst>
          <pc:docMk/>
          <pc:sldMk cId="2623259044" sldId="468"/>
        </pc:sldMkLst>
        <pc:spChg chg="mod">
          <ac:chgData name="Brayan Felipe Rojas Bernal" userId="S::b.rojasb@uniandes.edu.co::0e1c8319-9d93-42bd-95ed-f63e83f638a1" providerId="AD" clId="Web-{3035EA46-025D-7350-3A24-76D347EFA071}" dt="2025-10-28T21:29:17.024" v="117" actId="1076"/>
          <ac:spMkLst>
            <pc:docMk/>
            <pc:sldMk cId="2623259044" sldId="468"/>
            <ac:spMk id="5" creationId="{45C277A0-6858-CC41-B00F-D58501D71122}"/>
          </ac:spMkLst>
        </pc:spChg>
        <pc:spChg chg="mod">
          <ac:chgData name="Brayan Felipe Rojas Bernal" userId="S::b.rojasb@uniandes.edu.co::0e1c8319-9d93-42bd-95ed-f63e83f638a1" providerId="AD" clId="Web-{3035EA46-025D-7350-3A24-76D347EFA071}" dt="2025-10-28T21:43:14.257" v="446" actId="20577"/>
          <ac:spMkLst>
            <pc:docMk/>
            <pc:sldMk cId="2623259044" sldId="468"/>
            <ac:spMk id="10" creationId="{291F3B3B-DC24-5342-88F5-8AF87D4F7807}"/>
          </ac:spMkLst>
        </pc:spChg>
        <pc:spChg chg="mod">
          <ac:chgData name="Brayan Felipe Rojas Bernal" userId="S::b.rojasb@uniandes.edu.co::0e1c8319-9d93-42bd-95ed-f63e83f638a1" providerId="AD" clId="Web-{3035EA46-025D-7350-3A24-76D347EFA071}" dt="2025-10-28T21:30:26.071" v="178" actId="20577"/>
          <ac:spMkLst>
            <pc:docMk/>
            <pc:sldMk cId="2623259044" sldId="468"/>
            <ac:spMk id="12" creationId="{219E0493-8C10-1B4E-B83C-B2FE6D53FA09}"/>
          </ac:spMkLst>
        </pc:spChg>
        <pc:spChg chg="mod">
          <ac:chgData name="Brayan Felipe Rojas Bernal" userId="S::b.rojasb@uniandes.edu.co::0e1c8319-9d93-42bd-95ed-f63e83f638a1" providerId="AD" clId="Web-{3035EA46-025D-7350-3A24-76D347EFA071}" dt="2025-10-28T21:28:57.383" v="116" actId="20577"/>
          <ac:spMkLst>
            <pc:docMk/>
            <pc:sldMk cId="2623259044" sldId="468"/>
            <ac:spMk id="13" creationId="{D2155544-D30D-874D-A117-3ED5B238D636}"/>
          </ac:spMkLst>
        </pc:spChg>
        <pc:spChg chg="mod">
          <ac:chgData name="Brayan Felipe Rojas Bernal" userId="S::b.rojasb@uniandes.edu.co::0e1c8319-9d93-42bd-95ed-f63e83f638a1" providerId="AD" clId="Web-{3035EA46-025D-7350-3A24-76D347EFA071}" dt="2025-10-28T21:34:03.979" v="375" actId="20577"/>
          <ac:spMkLst>
            <pc:docMk/>
            <pc:sldMk cId="2623259044" sldId="468"/>
            <ac:spMk id="16" creationId="{EB5044F5-20F0-B849-A0E0-AAC2904874CC}"/>
          </ac:spMkLst>
        </pc:spChg>
        <pc:spChg chg="mod">
          <ac:chgData name="Brayan Felipe Rojas Bernal" userId="S::b.rojasb@uniandes.edu.co::0e1c8319-9d93-42bd-95ed-f63e83f638a1" providerId="AD" clId="Web-{3035EA46-025D-7350-3A24-76D347EFA071}" dt="2025-10-28T21:28:04.304" v="49" actId="20577"/>
          <ac:spMkLst>
            <pc:docMk/>
            <pc:sldMk cId="2623259044" sldId="468"/>
            <ac:spMk id="17" creationId="{438B76B3-6AD1-7E41-BFC8-AD9877FBAADC}"/>
          </ac:spMkLst>
        </pc:spChg>
        <pc:spChg chg="mod">
          <ac:chgData name="Brayan Felipe Rojas Bernal" userId="S::b.rojasb@uniandes.edu.co::0e1c8319-9d93-42bd-95ed-f63e83f638a1" providerId="AD" clId="Web-{3035EA46-025D-7350-3A24-76D347EFA071}" dt="2025-10-28T21:28:40.102" v="99" actId="20577"/>
          <ac:spMkLst>
            <pc:docMk/>
            <pc:sldMk cId="2623259044" sldId="468"/>
            <ac:spMk id="20" creationId="{29E9C26E-E064-9648-AC05-2410EBA4D24E}"/>
          </ac:spMkLst>
        </pc:spChg>
        <pc:spChg chg="mod">
          <ac:chgData name="Brayan Felipe Rojas Bernal" userId="S::b.rojasb@uniandes.edu.co::0e1c8319-9d93-42bd-95ed-f63e83f638a1" providerId="AD" clId="Web-{3035EA46-025D-7350-3A24-76D347EFA071}" dt="2025-10-28T21:28:15.476" v="69" actId="20577"/>
          <ac:spMkLst>
            <pc:docMk/>
            <pc:sldMk cId="2623259044" sldId="468"/>
            <ac:spMk id="23" creationId="{EA6590F3-AE50-ED41-889E-BB2FD6BD2960}"/>
          </ac:spMkLst>
        </pc:spChg>
        <pc:spChg chg="mod">
          <ac:chgData name="Brayan Felipe Rojas Bernal" userId="S::b.rojasb@uniandes.edu.co::0e1c8319-9d93-42bd-95ed-f63e83f638a1" providerId="AD" clId="Web-{3035EA46-025D-7350-3A24-76D347EFA071}" dt="2025-10-28T21:27:29.992" v="34" actId="20577"/>
          <ac:spMkLst>
            <pc:docMk/>
            <pc:sldMk cId="2623259044" sldId="468"/>
            <ac:spMk id="25" creationId="{BDEEBC9D-DFC0-844F-B827-520239D6A8F7}"/>
          </ac:spMkLst>
        </pc:spChg>
        <pc:spChg chg="mod">
          <ac:chgData name="Brayan Felipe Rojas Bernal" userId="S::b.rojasb@uniandes.edu.co::0e1c8319-9d93-42bd-95ed-f63e83f638a1" providerId="AD" clId="Web-{3035EA46-025D-7350-3A24-76D347EFA071}" dt="2025-10-28T21:33:58.229" v="369" actId="20577"/>
          <ac:spMkLst>
            <pc:docMk/>
            <pc:sldMk cId="2623259044" sldId="468"/>
            <ac:spMk id="26" creationId="{8DC1A507-06D3-C341-B426-3EA99BD7186C}"/>
          </ac:spMkLst>
        </pc:spChg>
        <pc:cxnChg chg="mod">
          <ac:chgData name="Brayan Felipe Rojas Bernal" userId="S::b.rojasb@uniandes.edu.co::0e1c8319-9d93-42bd-95ed-f63e83f638a1" providerId="AD" clId="Web-{3035EA46-025D-7350-3A24-76D347EFA071}" dt="2025-10-28T21:33:33.557" v="362" actId="1076"/>
          <ac:cxnSpMkLst>
            <pc:docMk/>
            <pc:sldMk cId="2623259044" sldId="468"/>
            <ac:cxnSpMk id="27" creationId="{2FAFE719-9EE7-1C40-BB35-5BCD153F9561}"/>
          </ac:cxnSpMkLst>
        </pc:cxnChg>
      </pc:sldChg>
    </pc:docChg>
  </pc:docChgLst>
  <pc:docChgLst>
    <pc:chgData name="Brayan Felipe Rojas Bernal" userId="S::b.rojasb@uniandes.edu.co::0e1c8319-9d93-42bd-95ed-f63e83f638a1" providerId="AD" clId="Web-{726CFB38-FC17-3ED8-530B-5662DAF525EE}"/>
    <pc:docChg chg="modSld sldOrd">
      <pc:chgData name="Brayan Felipe Rojas Bernal" userId="S::b.rojasb@uniandes.edu.co::0e1c8319-9d93-42bd-95ed-f63e83f638a1" providerId="AD" clId="Web-{726CFB38-FC17-3ED8-530B-5662DAF525EE}" dt="2025-11-25T20:58:03.504" v="6"/>
      <pc:docMkLst>
        <pc:docMk/>
      </pc:docMkLst>
      <pc:sldChg chg="addSp delSp modSp ord">
        <pc:chgData name="Brayan Felipe Rojas Bernal" userId="S::b.rojasb@uniandes.edu.co::0e1c8319-9d93-42bd-95ed-f63e83f638a1" providerId="AD" clId="Web-{726CFB38-FC17-3ED8-530B-5662DAF525EE}" dt="2025-11-25T20:58:03.504" v="6"/>
        <pc:sldMkLst>
          <pc:docMk/>
          <pc:sldMk cId="2330949809" sldId="494"/>
        </pc:sldMkLst>
        <pc:picChg chg="add mod">
          <ac:chgData name="Brayan Felipe Rojas Bernal" userId="S::b.rojasb@uniandes.edu.co::0e1c8319-9d93-42bd-95ed-f63e83f638a1" providerId="AD" clId="Web-{726CFB38-FC17-3ED8-530B-5662DAF525EE}" dt="2025-11-25T20:57:50.379" v="5" actId="1076"/>
          <ac:picMkLst>
            <pc:docMk/>
            <pc:sldMk cId="2330949809" sldId="494"/>
            <ac:picMk id="28" creationId="{937A8AF8-6C63-4D4B-0854-82273E6896B5}"/>
          </ac:picMkLst>
        </pc:picChg>
        <pc:picChg chg="del">
          <ac:chgData name="Brayan Felipe Rojas Bernal" userId="S::b.rojasb@uniandes.edu.co::0e1c8319-9d93-42bd-95ed-f63e83f638a1" providerId="AD" clId="Web-{726CFB38-FC17-3ED8-530B-5662DAF525EE}" dt="2025-11-25T20:57:28.128" v="0"/>
          <ac:picMkLst>
            <pc:docMk/>
            <pc:sldMk cId="2330949809" sldId="494"/>
            <ac:picMk id="29" creationId="{41DEE9D3-B066-39BF-A023-1A8CB22EED73}"/>
          </ac:picMkLst>
        </pc:picChg>
      </pc:sldChg>
    </pc:docChg>
  </pc:docChgLst>
  <pc:docChgLst>
    <pc:chgData name="Juan David Forero Rodriguez" userId="S::jd.foreror1@uniandes.edu.co::109b95e3-f476-4372-9cca-31c3c7f47b50" providerId="AD" clId="Web-{D4034132-FE5F-E6B6-EF31-00C636969BD5}"/>
    <pc:docChg chg="modSld">
      <pc:chgData name="Juan David Forero Rodriguez" userId="S::jd.foreror1@uniandes.edu.co::109b95e3-f476-4372-9cca-31c3c7f47b50" providerId="AD" clId="Web-{D4034132-FE5F-E6B6-EF31-00C636969BD5}" dt="2025-11-18T23:35:23.432" v="2" actId="20577"/>
      <pc:docMkLst>
        <pc:docMk/>
      </pc:docMkLst>
      <pc:sldChg chg="modSp">
        <pc:chgData name="Juan David Forero Rodriguez" userId="S::jd.foreror1@uniandes.edu.co::109b95e3-f476-4372-9cca-31c3c7f47b50" providerId="AD" clId="Web-{D4034132-FE5F-E6B6-EF31-00C636969BD5}" dt="2025-11-18T23:35:23.432" v="2" actId="20577"/>
        <pc:sldMkLst>
          <pc:docMk/>
          <pc:sldMk cId="1180192259" sldId="473"/>
        </pc:sldMkLst>
        <pc:spChg chg="mod">
          <ac:chgData name="Juan David Forero Rodriguez" userId="S::jd.foreror1@uniandes.edu.co::109b95e3-f476-4372-9cca-31c3c7f47b50" providerId="AD" clId="Web-{D4034132-FE5F-E6B6-EF31-00C636969BD5}" dt="2025-11-18T23:35:23.432" v="2" actId="20577"/>
          <ac:spMkLst>
            <pc:docMk/>
            <pc:sldMk cId="1180192259" sldId="473"/>
            <ac:spMk id="5" creationId="{D9C2709F-3BE1-DFC0-1F1B-5219C43CC24D}"/>
          </ac:spMkLst>
        </pc:spChg>
      </pc:sldChg>
    </pc:docChg>
  </pc:docChgLst>
  <pc:docChgLst>
    <pc:chgData name="Brayan Felipe Rojas Bernal" userId="S::b.rojasb@uniandes.edu.co::0e1c8319-9d93-42bd-95ed-f63e83f638a1" providerId="AD" clId="Web-{8D2AAA22-6050-D48F-4DE4-2074DAA845D1}"/>
    <pc:docChg chg="addSld delSld">
      <pc:chgData name="Brayan Felipe Rojas Bernal" userId="S::b.rojasb@uniandes.edu.co::0e1c8319-9d93-42bd-95ed-f63e83f638a1" providerId="AD" clId="Web-{8D2AAA22-6050-D48F-4DE4-2074DAA845D1}" dt="2025-10-28T20:07:10.887" v="14"/>
      <pc:docMkLst>
        <pc:docMk/>
      </pc:docMkLst>
    </pc:docChg>
  </pc:docChgLst>
  <pc:docChgLst>
    <pc:chgData name="Carlos Rodríguez" userId="f1dedf0d09b55e6e" providerId="LiveId" clId="{DD7C8DE8-6D25-4235-A37F-63621225E299}"/>
    <pc:docChg chg="undo custSel addSld delSld modSld">
      <pc:chgData name="Carlos Rodríguez" userId="f1dedf0d09b55e6e" providerId="LiveId" clId="{DD7C8DE8-6D25-4235-A37F-63621225E299}" dt="2025-11-07T19:22:22.380" v="76"/>
      <pc:docMkLst>
        <pc:docMk/>
      </pc:docMkLst>
      <pc:sldChg chg="modSp mod">
        <pc:chgData name="Carlos Rodríguez" userId="f1dedf0d09b55e6e" providerId="LiveId" clId="{DD7C8DE8-6D25-4235-A37F-63621225E299}" dt="2025-11-07T19:19:36.872" v="1" actId="20577"/>
        <pc:sldMkLst>
          <pc:docMk/>
          <pc:sldMk cId="4069642230" sldId="256"/>
        </pc:sldMkLst>
        <pc:spChg chg="mod">
          <ac:chgData name="Carlos Rodríguez" userId="f1dedf0d09b55e6e" providerId="LiveId" clId="{DD7C8DE8-6D25-4235-A37F-63621225E299}" dt="2025-11-07T19:19:36.872" v="1" actId="20577"/>
          <ac:spMkLst>
            <pc:docMk/>
            <pc:sldMk cId="4069642230" sldId="256"/>
            <ac:spMk id="3" creationId="{00000000-0000-0000-0000-000000000000}"/>
          </ac:spMkLst>
        </pc:spChg>
      </pc:sldChg>
      <pc:sldChg chg="modSp mod">
        <pc:chgData name="Carlos Rodríguez" userId="f1dedf0d09b55e6e" providerId="LiveId" clId="{DD7C8DE8-6D25-4235-A37F-63621225E299}" dt="2025-11-07T19:20:12.579" v="17" actId="6549"/>
        <pc:sldMkLst>
          <pc:docMk/>
          <pc:sldMk cId="2945014264" sldId="458"/>
        </pc:sldMkLst>
      </pc:sldChg>
      <pc:sldChg chg="delSp modSp mod">
        <pc:chgData name="Carlos Rodríguez" userId="f1dedf0d09b55e6e" providerId="LiveId" clId="{DD7C8DE8-6D25-4235-A37F-63621225E299}" dt="2025-11-07T19:21:52.820" v="69" actId="14100"/>
        <pc:sldMkLst>
          <pc:docMk/>
          <pc:sldMk cId="2623259044" sldId="468"/>
        </pc:sldMkLst>
        <pc:spChg chg="mod">
          <ac:chgData name="Carlos Rodríguez" userId="f1dedf0d09b55e6e" providerId="LiveId" clId="{DD7C8DE8-6D25-4235-A37F-63621225E299}" dt="2025-11-07T19:20:47.507" v="39" actId="20577"/>
          <ac:spMkLst>
            <pc:docMk/>
            <pc:sldMk cId="2623259044" sldId="468"/>
            <ac:spMk id="10" creationId="{291F3B3B-DC24-5342-88F5-8AF87D4F7807}"/>
          </ac:spMkLst>
        </pc:spChg>
        <pc:spChg chg="mod">
          <ac:chgData name="Carlos Rodríguez" userId="f1dedf0d09b55e6e" providerId="LiveId" clId="{DD7C8DE8-6D25-4235-A37F-63621225E299}" dt="2025-11-07T19:21:17.686" v="52" actId="14100"/>
          <ac:spMkLst>
            <pc:docMk/>
            <pc:sldMk cId="2623259044" sldId="468"/>
            <ac:spMk id="12" creationId="{219E0493-8C10-1B4E-B83C-B2FE6D53FA09}"/>
          </ac:spMkLst>
        </pc:spChg>
        <pc:spChg chg="mod">
          <ac:chgData name="Carlos Rodríguez" userId="f1dedf0d09b55e6e" providerId="LiveId" clId="{DD7C8DE8-6D25-4235-A37F-63621225E299}" dt="2025-11-07T19:20:53.622" v="40" actId="20577"/>
          <ac:spMkLst>
            <pc:docMk/>
            <pc:sldMk cId="2623259044" sldId="468"/>
            <ac:spMk id="17" creationId="{438B76B3-6AD1-7E41-BFC8-AD9877FBAADC}"/>
          </ac:spMkLst>
        </pc:spChg>
        <pc:spChg chg="mod">
          <ac:chgData name="Carlos Rodríguez" userId="f1dedf0d09b55e6e" providerId="LiveId" clId="{DD7C8DE8-6D25-4235-A37F-63621225E299}" dt="2025-11-07T19:21:52.820" v="69" actId="14100"/>
          <ac:spMkLst>
            <pc:docMk/>
            <pc:sldMk cId="2623259044" sldId="468"/>
            <ac:spMk id="26" creationId="{8DC1A507-06D3-C341-B426-3EA99BD7186C}"/>
          </ac:spMkLst>
        </pc:spChg>
      </pc:sldChg>
      <pc:sldChg chg="add">
        <pc:chgData name="Carlos Rodríguez" userId="f1dedf0d09b55e6e" providerId="LiveId" clId="{DD7C8DE8-6D25-4235-A37F-63621225E299}" dt="2025-11-07T19:22:19.446" v="73"/>
        <pc:sldMkLst>
          <pc:docMk/>
          <pc:sldMk cId="3880610395" sldId="469"/>
        </pc:sldMkLst>
      </pc:sldChg>
      <pc:sldChg chg="add">
        <pc:chgData name="Carlos Rodríguez" userId="f1dedf0d09b55e6e" providerId="LiveId" clId="{DD7C8DE8-6D25-4235-A37F-63621225E299}" dt="2025-11-07T19:22:21.318" v="75"/>
        <pc:sldMkLst>
          <pc:docMk/>
          <pc:sldMk cId="2164229704" sldId="471"/>
        </pc:sldMkLst>
      </pc:sldChg>
      <pc:sldChg chg="add">
        <pc:chgData name="Carlos Rodríguez" userId="f1dedf0d09b55e6e" providerId="LiveId" clId="{DD7C8DE8-6D25-4235-A37F-63621225E299}" dt="2025-11-07T19:22:22.380" v="76"/>
        <pc:sldMkLst>
          <pc:docMk/>
          <pc:sldMk cId="3199878014" sldId="472"/>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E7CEA7A-8677-4FDA-B3F8-0F442B823CF2}" type="datetimeFigureOut">
              <a:rPr lang="es-CO" smtClean="0"/>
              <a:t>25/11/2025</a:t>
            </a:fld>
            <a:endParaRPr lang="es-CO"/>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4AA10B8-D2AD-4939-8FB4-21E6196E416D}" type="slidenum">
              <a:rPr lang="es-CO" smtClean="0"/>
              <a:t>‹Nº›</a:t>
            </a:fld>
            <a:endParaRPr lang="es-CO"/>
          </a:p>
        </p:txBody>
      </p:sp>
    </p:spTree>
    <p:extLst>
      <p:ext uri="{BB962C8B-B14F-4D97-AF65-F5344CB8AC3E}">
        <p14:creationId xmlns:p14="http://schemas.microsoft.com/office/powerpoint/2010/main" val="192914233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CO"/>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CF76EF8-CCBC-4AD8-9A62-F8ABF7C63A58}" type="datetimeFigureOut">
              <a:rPr lang="es-CO" smtClean="0"/>
              <a:t>25/11/2025</a:t>
            </a:fld>
            <a:endParaRPr lang="es-CO"/>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CO"/>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CO"/>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CE3E00-5BD7-44D7-B945-08D1EB9B6B4C}" type="slidenum">
              <a:rPr lang="es-CO" smtClean="0"/>
              <a:t>‹Nº›</a:t>
            </a:fld>
            <a:endParaRPr lang="es-CO"/>
          </a:p>
        </p:txBody>
      </p:sp>
    </p:spTree>
    <p:extLst>
      <p:ext uri="{BB962C8B-B14F-4D97-AF65-F5344CB8AC3E}">
        <p14:creationId xmlns:p14="http://schemas.microsoft.com/office/powerpoint/2010/main" val="212901202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s-CO"/>
          </a:p>
        </p:txBody>
      </p:sp>
      <p:sp>
        <p:nvSpPr>
          <p:cNvPr id="3" name="Notes Placeholder 2"/>
          <p:cNvSpPr>
            <a:spLocks noGrp="1"/>
          </p:cNvSpPr>
          <p:nvPr>
            <p:ph type="body" idx="1"/>
          </p:nvPr>
        </p:nvSpPr>
        <p:spPr/>
        <p:txBody>
          <a:bodyPr/>
          <a:lstStyle/>
          <a:p>
            <a:endParaRPr lang="es-CO"/>
          </a:p>
        </p:txBody>
      </p:sp>
      <p:sp>
        <p:nvSpPr>
          <p:cNvPr id="4" name="Slide Number Placeholder 3"/>
          <p:cNvSpPr>
            <a:spLocks noGrp="1"/>
          </p:cNvSpPr>
          <p:nvPr>
            <p:ph type="sldNum" sz="quarter" idx="10"/>
          </p:nvPr>
        </p:nvSpPr>
        <p:spPr/>
        <p:txBody>
          <a:bodyPr/>
          <a:lstStyle/>
          <a:p>
            <a:fld id="{39CE3E00-5BD7-44D7-B945-08D1EB9B6B4C}" type="slidenum">
              <a:rPr lang="es-CO" smtClean="0"/>
              <a:t>2</a:t>
            </a:fld>
            <a:endParaRPr lang="es-CO"/>
          </a:p>
        </p:txBody>
      </p:sp>
    </p:spTree>
    <p:extLst>
      <p:ext uri="{BB962C8B-B14F-4D97-AF65-F5344CB8AC3E}">
        <p14:creationId xmlns:p14="http://schemas.microsoft.com/office/powerpoint/2010/main" val="31367129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CE26AE-54A3-F954-FB98-0C2DD5C0EC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BA7750-01FA-2DD5-0DB3-5A96C99900A5}"/>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3B2F0532-D382-FCC4-96ED-DE2D7C31B5E5}"/>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CFA34CC3-FA31-EB32-37AF-62D58179982F}"/>
              </a:ext>
            </a:extLst>
          </p:cNvPr>
          <p:cNvSpPr>
            <a:spLocks noGrp="1"/>
          </p:cNvSpPr>
          <p:nvPr>
            <p:ph type="sldNum" sz="quarter" idx="10"/>
          </p:nvPr>
        </p:nvSpPr>
        <p:spPr/>
        <p:txBody>
          <a:bodyPr/>
          <a:lstStyle/>
          <a:p>
            <a:fld id="{39CE3E00-5BD7-44D7-B945-08D1EB9B6B4C}" type="slidenum">
              <a:rPr lang="es-CO" smtClean="0"/>
              <a:t>11</a:t>
            </a:fld>
            <a:endParaRPr lang="es-CO"/>
          </a:p>
        </p:txBody>
      </p:sp>
    </p:spTree>
    <p:extLst>
      <p:ext uri="{BB962C8B-B14F-4D97-AF65-F5344CB8AC3E}">
        <p14:creationId xmlns:p14="http://schemas.microsoft.com/office/powerpoint/2010/main" val="38876517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EAAECF-E6CB-2B6E-6B20-D1AEABB928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956910-8477-A1AA-34E0-9C823F74BC1D}"/>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B296C3FC-3AB4-6DF8-05A6-0DA7ECC47A72}"/>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78E5FDF8-0FE4-0BB3-AFC2-1E516F7858C3}"/>
              </a:ext>
            </a:extLst>
          </p:cNvPr>
          <p:cNvSpPr>
            <a:spLocks noGrp="1"/>
          </p:cNvSpPr>
          <p:nvPr>
            <p:ph type="sldNum" sz="quarter" idx="10"/>
          </p:nvPr>
        </p:nvSpPr>
        <p:spPr/>
        <p:txBody>
          <a:bodyPr/>
          <a:lstStyle/>
          <a:p>
            <a:fld id="{39CE3E00-5BD7-44D7-B945-08D1EB9B6B4C}" type="slidenum">
              <a:rPr lang="es-CO" smtClean="0"/>
              <a:t>12</a:t>
            </a:fld>
            <a:endParaRPr lang="es-CO"/>
          </a:p>
        </p:txBody>
      </p:sp>
    </p:spTree>
    <p:extLst>
      <p:ext uri="{BB962C8B-B14F-4D97-AF65-F5344CB8AC3E}">
        <p14:creationId xmlns:p14="http://schemas.microsoft.com/office/powerpoint/2010/main" val="925217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E4D349-4B0F-9A57-D930-46CE314B9F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D79053E-9A8C-F0CD-D329-E4AECA756F26}"/>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D6929774-9E7B-64D3-1C8F-A33DE46783AE}"/>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52B4D8AA-F56F-5D5C-BB62-B19EB6E62D76}"/>
              </a:ext>
            </a:extLst>
          </p:cNvPr>
          <p:cNvSpPr>
            <a:spLocks noGrp="1"/>
          </p:cNvSpPr>
          <p:nvPr>
            <p:ph type="sldNum" sz="quarter" idx="10"/>
          </p:nvPr>
        </p:nvSpPr>
        <p:spPr/>
        <p:txBody>
          <a:bodyPr/>
          <a:lstStyle/>
          <a:p>
            <a:fld id="{39CE3E00-5BD7-44D7-B945-08D1EB9B6B4C}" type="slidenum">
              <a:rPr lang="es-CO" smtClean="0"/>
              <a:t>13</a:t>
            </a:fld>
            <a:endParaRPr lang="es-CO"/>
          </a:p>
        </p:txBody>
      </p:sp>
    </p:spTree>
    <p:extLst>
      <p:ext uri="{BB962C8B-B14F-4D97-AF65-F5344CB8AC3E}">
        <p14:creationId xmlns:p14="http://schemas.microsoft.com/office/powerpoint/2010/main" val="594165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2234E6-DBC7-3F2C-1671-4C4932777C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08D88D-B331-8610-1AE8-AC4B23BD7BA3}"/>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E0DCBF1F-40A6-B609-BC44-7B3E06987D9F}"/>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31C22E4B-0A0B-2D3E-87D5-3177814AB470}"/>
              </a:ext>
            </a:extLst>
          </p:cNvPr>
          <p:cNvSpPr>
            <a:spLocks noGrp="1"/>
          </p:cNvSpPr>
          <p:nvPr>
            <p:ph type="sldNum" sz="quarter" idx="10"/>
          </p:nvPr>
        </p:nvSpPr>
        <p:spPr/>
        <p:txBody>
          <a:bodyPr/>
          <a:lstStyle/>
          <a:p>
            <a:fld id="{39CE3E00-5BD7-44D7-B945-08D1EB9B6B4C}" type="slidenum">
              <a:rPr lang="es-CO" smtClean="0"/>
              <a:t>14</a:t>
            </a:fld>
            <a:endParaRPr lang="es-CO"/>
          </a:p>
        </p:txBody>
      </p:sp>
    </p:spTree>
    <p:extLst>
      <p:ext uri="{BB962C8B-B14F-4D97-AF65-F5344CB8AC3E}">
        <p14:creationId xmlns:p14="http://schemas.microsoft.com/office/powerpoint/2010/main" val="395891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ABA23C-D20B-ED3D-7B32-631126093A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ACFA08-37B8-C460-13AE-AB44ED50FC55}"/>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69ABD2B1-961F-121D-BD57-5D224658C2F1}"/>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57F48E59-1213-8B46-D865-91B64E5824E6}"/>
              </a:ext>
            </a:extLst>
          </p:cNvPr>
          <p:cNvSpPr>
            <a:spLocks noGrp="1"/>
          </p:cNvSpPr>
          <p:nvPr>
            <p:ph type="sldNum" sz="quarter" idx="10"/>
          </p:nvPr>
        </p:nvSpPr>
        <p:spPr/>
        <p:txBody>
          <a:bodyPr/>
          <a:lstStyle/>
          <a:p>
            <a:fld id="{39CE3E00-5BD7-44D7-B945-08D1EB9B6B4C}" type="slidenum">
              <a:rPr lang="es-CO" smtClean="0"/>
              <a:t>15</a:t>
            </a:fld>
            <a:endParaRPr lang="es-CO"/>
          </a:p>
        </p:txBody>
      </p:sp>
    </p:spTree>
    <p:extLst>
      <p:ext uri="{BB962C8B-B14F-4D97-AF65-F5344CB8AC3E}">
        <p14:creationId xmlns:p14="http://schemas.microsoft.com/office/powerpoint/2010/main" val="4132291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434AE0-5BD8-1088-5E95-1ADFA3F4DE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ECDFFB-4F70-C4AA-80BA-6121329856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F76AA0-DE7F-74CA-25DE-A88582F7C866}"/>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132655C4-A3D3-E0AF-F52E-0CA2A1B68D72}"/>
              </a:ext>
            </a:extLst>
          </p:cNvPr>
          <p:cNvSpPr>
            <a:spLocks noGrp="1"/>
          </p:cNvSpPr>
          <p:nvPr>
            <p:ph type="sldNum" sz="quarter" idx="10"/>
          </p:nvPr>
        </p:nvSpPr>
        <p:spPr/>
        <p:txBody>
          <a:bodyPr/>
          <a:lstStyle/>
          <a:p>
            <a:fld id="{39CE3E00-5BD7-44D7-B945-08D1EB9B6B4C}" type="slidenum">
              <a:rPr lang="es-CO" smtClean="0"/>
              <a:t>21</a:t>
            </a:fld>
            <a:endParaRPr lang="es-CO"/>
          </a:p>
        </p:txBody>
      </p:sp>
    </p:spTree>
    <p:extLst>
      <p:ext uri="{BB962C8B-B14F-4D97-AF65-F5344CB8AC3E}">
        <p14:creationId xmlns:p14="http://schemas.microsoft.com/office/powerpoint/2010/main" val="39266589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85AF0A-215D-2720-7AC6-4D8445FE32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381132-CCD1-B0E8-831B-1B12CBB8C4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DC10CE-A3BC-E618-1542-D0C50AD55FD2}"/>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5088D105-B07C-A38D-8721-720DF18E61ED}"/>
              </a:ext>
            </a:extLst>
          </p:cNvPr>
          <p:cNvSpPr>
            <a:spLocks noGrp="1"/>
          </p:cNvSpPr>
          <p:nvPr>
            <p:ph type="sldNum" sz="quarter" idx="10"/>
          </p:nvPr>
        </p:nvSpPr>
        <p:spPr/>
        <p:txBody>
          <a:bodyPr/>
          <a:lstStyle/>
          <a:p>
            <a:fld id="{39CE3E00-5BD7-44D7-B945-08D1EB9B6B4C}" type="slidenum">
              <a:rPr lang="es-CO" smtClean="0"/>
              <a:t>22</a:t>
            </a:fld>
            <a:endParaRPr lang="es-CO"/>
          </a:p>
        </p:txBody>
      </p:sp>
    </p:spTree>
    <p:extLst>
      <p:ext uri="{BB962C8B-B14F-4D97-AF65-F5344CB8AC3E}">
        <p14:creationId xmlns:p14="http://schemas.microsoft.com/office/powerpoint/2010/main" val="31868446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FF3E7C-4383-5023-62E4-4AC8A527D3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9293B9-6085-B804-624E-56EC675D27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81085A-2517-4BE5-0971-0F058C092CEA}"/>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5FDAF022-5354-A976-C2C7-F43451F2192F}"/>
              </a:ext>
            </a:extLst>
          </p:cNvPr>
          <p:cNvSpPr>
            <a:spLocks noGrp="1"/>
          </p:cNvSpPr>
          <p:nvPr>
            <p:ph type="sldNum" sz="quarter" idx="10"/>
          </p:nvPr>
        </p:nvSpPr>
        <p:spPr/>
        <p:txBody>
          <a:bodyPr/>
          <a:lstStyle/>
          <a:p>
            <a:fld id="{39CE3E00-5BD7-44D7-B945-08D1EB9B6B4C}" type="slidenum">
              <a:rPr lang="es-CO" smtClean="0"/>
              <a:t>26</a:t>
            </a:fld>
            <a:endParaRPr lang="es-CO"/>
          </a:p>
        </p:txBody>
      </p:sp>
    </p:spTree>
    <p:extLst>
      <p:ext uri="{BB962C8B-B14F-4D97-AF65-F5344CB8AC3E}">
        <p14:creationId xmlns:p14="http://schemas.microsoft.com/office/powerpoint/2010/main" val="17836342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DB894A-75AD-4C34-CAEF-890E52CC69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882AA6-A381-F74E-FD1C-28D26E97369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A5ED26-38AB-1178-2C54-C947290A9618}"/>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3478FDAC-48E4-3905-53DD-5F7AD5214EBF}"/>
              </a:ext>
            </a:extLst>
          </p:cNvPr>
          <p:cNvSpPr>
            <a:spLocks noGrp="1"/>
          </p:cNvSpPr>
          <p:nvPr>
            <p:ph type="sldNum" sz="quarter" idx="10"/>
          </p:nvPr>
        </p:nvSpPr>
        <p:spPr/>
        <p:txBody>
          <a:bodyPr/>
          <a:lstStyle/>
          <a:p>
            <a:fld id="{39CE3E00-5BD7-44D7-B945-08D1EB9B6B4C}" type="slidenum">
              <a:rPr lang="es-CO" smtClean="0"/>
              <a:t>27</a:t>
            </a:fld>
            <a:endParaRPr lang="es-CO"/>
          </a:p>
        </p:txBody>
      </p:sp>
    </p:spTree>
    <p:extLst>
      <p:ext uri="{BB962C8B-B14F-4D97-AF65-F5344CB8AC3E}">
        <p14:creationId xmlns:p14="http://schemas.microsoft.com/office/powerpoint/2010/main" val="29000748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1F5747-D70D-B30E-A7C8-FD59FB5919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239EA3-2923-A09E-72F4-DA4D07B3FB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B81EED-2634-ED90-8BCF-7670277FD3CF}"/>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884C58CF-2248-FF7C-E970-3DB3BC89B508}"/>
              </a:ext>
            </a:extLst>
          </p:cNvPr>
          <p:cNvSpPr>
            <a:spLocks noGrp="1"/>
          </p:cNvSpPr>
          <p:nvPr>
            <p:ph type="sldNum" sz="quarter" idx="10"/>
          </p:nvPr>
        </p:nvSpPr>
        <p:spPr/>
        <p:txBody>
          <a:bodyPr/>
          <a:lstStyle/>
          <a:p>
            <a:fld id="{39CE3E00-5BD7-44D7-B945-08D1EB9B6B4C}" type="slidenum">
              <a:rPr lang="es-CO" smtClean="0"/>
              <a:t>28</a:t>
            </a:fld>
            <a:endParaRPr lang="es-CO"/>
          </a:p>
        </p:txBody>
      </p:sp>
    </p:spTree>
    <p:extLst>
      <p:ext uri="{BB962C8B-B14F-4D97-AF65-F5344CB8AC3E}">
        <p14:creationId xmlns:p14="http://schemas.microsoft.com/office/powerpoint/2010/main" val="251520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FE37A3-3B65-DF32-9D6B-F774ADA364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E56210-DA1A-B5AE-50B8-A4AF18DE4327}"/>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455CB04B-2423-E13F-7144-E87440BEDB46}"/>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E48C0A29-A971-1CCD-A12A-13CE189E3022}"/>
              </a:ext>
            </a:extLst>
          </p:cNvPr>
          <p:cNvSpPr>
            <a:spLocks noGrp="1"/>
          </p:cNvSpPr>
          <p:nvPr>
            <p:ph type="sldNum" sz="quarter" idx="10"/>
          </p:nvPr>
        </p:nvSpPr>
        <p:spPr/>
        <p:txBody>
          <a:bodyPr/>
          <a:lstStyle/>
          <a:p>
            <a:fld id="{39CE3E00-5BD7-44D7-B945-08D1EB9B6B4C}" type="slidenum">
              <a:rPr lang="es-CO" smtClean="0"/>
              <a:t>3</a:t>
            </a:fld>
            <a:endParaRPr lang="es-CO"/>
          </a:p>
        </p:txBody>
      </p:sp>
    </p:spTree>
    <p:extLst>
      <p:ext uri="{BB962C8B-B14F-4D97-AF65-F5344CB8AC3E}">
        <p14:creationId xmlns:p14="http://schemas.microsoft.com/office/powerpoint/2010/main" val="3104350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DEAC17-D1A1-40DE-24ED-6B76CC0E8B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643EF7-5B90-5AAB-43B5-E079FC4E3A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4122A7-4465-D5D5-81EA-5823A7978712}"/>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0AD1E1BC-C9B2-CD25-9309-C474BDE50E4C}"/>
              </a:ext>
            </a:extLst>
          </p:cNvPr>
          <p:cNvSpPr>
            <a:spLocks noGrp="1"/>
          </p:cNvSpPr>
          <p:nvPr>
            <p:ph type="sldNum" sz="quarter" idx="10"/>
          </p:nvPr>
        </p:nvSpPr>
        <p:spPr/>
        <p:txBody>
          <a:bodyPr/>
          <a:lstStyle/>
          <a:p>
            <a:fld id="{39CE3E00-5BD7-44D7-B945-08D1EB9B6B4C}" type="slidenum">
              <a:rPr lang="es-CO" smtClean="0"/>
              <a:t>29</a:t>
            </a:fld>
            <a:endParaRPr lang="es-CO"/>
          </a:p>
        </p:txBody>
      </p:sp>
    </p:spTree>
    <p:extLst>
      <p:ext uri="{BB962C8B-B14F-4D97-AF65-F5344CB8AC3E}">
        <p14:creationId xmlns:p14="http://schemas.microsoft.com/office/powerpoint/2010/main" val="3149364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360EC2-F1E8-82CB-C172-168D1885C3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200EAC-C746-0F7C-9269-4E63388E8CED}"/>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587FFDE0-44FD-4FC3-6D5F-AE2649EFA622}"/>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0F277DCC-0154-FAA1-A546-9300CDDF5DFC}"/>
              </a:ext>
            </a:extLst>
          </p:cNvPr>
          <p:cNvSpPr>
            <a:spLocks noGrp="1"/>
          </p:cNvSpPr>
          <p:nvPr>
            <p:ph type="sldNum" sz="quarter" idx="10"/>
          </p:nvPr>
        </p:nvSpPr>
        <p:spPr/>
        <p:txBody>
          <a:bodyPr/>
          <a:lstStyle/>
          <a:p>
            <a:fld id="{39CE3E00-5BD7-44D7-B945-08D1EB9B6B4C}" type="slidenum">
              <a:rPr lang="es-CO" smtClean="0"/>
              <a:t>4</a:t>
            </a:fld>
            <a:endParaRPr lang="es-CO"/>
          </a:p>
        </p:txBody>
      </p:sp>
    </p:spTree>
    <p:extLst>
      <p:ext uri="{BB962C8B-B14F-4D97-AF65-F5344CB8AC3E}">
        <p14:creationId xmlns:p14="http://schemas.microsoft.com/office/powerpoint/2010/main" val="2004712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6228E-758C-6280-D274-CFE584262A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13A610-9258-FB81-7DBF-6EC3B3576958}"/>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D1606719-8A42-5ED5-ECDF-B6F0690EC07F}"/>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106DEFE8-DB1B-5AA2-8F51-627E9BAEDA11}"/>
              </a:ext>
            </a:extLst>
          </p:cNvPr>
          <p:cNvSpPr>
            <a:spLocks noGrp="1"/>
          </p:cNvSpPr>
          <p:nvPr>
            <p:ph type="sldNum" sz="quarter" idx="10"/>
          </p:nvPr>
        </p:nvSpPr>
        <p:spPr/>
        <p:txBody>
          <a:bodyPr/>
          <a:lstStyle/>
          <a:p>
            <a:fld id="{39CE3E00-5BD7-44D7-B945-08D1EB9B6B4C}" type="slidenum">
              <a:rPr lang="es-CO" smtClean="0"/>
              <a:t>5</a:t>
            </a:fld>
            <a:endParaRPr lang="es-CO"/>
          </a:p>
        </p:txBody>
      </p:sp>
    </p:spTree>
    <p:extLst>
      <p:ext uri="{BB962C8B-B14F-4D97-AF65-F5344CB8AC3E}">
        <p14:creationId xmlns:p14="http://schemas.microsoft.com/office/powerpoint/2010/main" val="3376184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A33420-6ABF-0F01-4720-C1E5643E55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00523F-7B2F-B176-D0C2-B4F1E87E5EDC}"/>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E1837149-5D3B-15B3-C251-745D21A22C15}"/>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04ACB0B1-5657-7373-CAFC-E740BF172797}"/>
              </a:ext>
            </a:extLst>
          </p:cNvPr>
          <p:cNvSpPr>
            <a:spLocks noGrp="1"/>
          </p:cNvSpPr>
          <p:nvPr>
            <p:ph type="sldNum" sz="quarter" idx="10"/>
          </p:nvPr>
        </p:nvSpPr>
        <p:spPr/>
        <p:txBody>
          <a:bodyPr/>
          <a:lstStyle/>
          <a:p>
            <a:fld id="{39CE3E00-5BD7-44D7-B945-08D1EB9B6B4C}" type="slidenum">
              <a:rPr lang="es-CO" smtClean="0"/>
              <a:t>6</a:t>
            </a:fld>
            <a:endParaRPr lang="es-CO"/>
          </a:p>
        </p:txBody>
      </p:sp>
    </p:spTree>
    <p:extLst>
      <p:ext uri="{BB962C8B-B14F-4D97-AF65-F5344CB8AC3E}">
        <p14:creationId xmlns:p14="http://schemas.microsoft.com/office/powerpoint/2010/main" val="3867137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7350A2-C5C6-2A81-AF67-18A77C2D73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9C1CC9-A2AA-E52F-0DEF-52087F734A39}"/>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7B879B0D-B1BF-9C52-92D8-035576035E4B}"/>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55527123-B752-9CA9-BAC2-8CD69486541E}"/>
              </a:ext>
            </a:extLst>
          </p:cNvPr>
          <p:cNvSpPr>
            <a:spLocks noGrp="1"/>
          </p:cNvSpPr>
          <p:nvPr>
            <p:ph type="sldNum" sz="quarter" idx="10"/>
          </p:nvPr>
        </p:nvSpPr>
        <p:spPr/>
        <p:txBody>
          <a:bodyPr/>
          <a:lstStyle/>
          <a:p>
            <a:fld id="{39CE3E00-5BD7-44D7-B945-08D1EB9B6B4C}" type="slidenum">
              <a:rPr lang="es-CO" smtClean="0"/>
              <a:t>7</a:t>
            </a:fld>
            <a:endParaRPr lang="es-CO"/>
          </a:p>
        </p:txBody>
      </p:sp>
    </p:spTree>
    <p:extLst>
      <p:ext uri="{BB962C8B-B14F-4D97-AF65-F5344CB8AC3E}">
        <p14:creationId xmlns:p14="http://schemas.microsoft.com/office/powerpoint/2010/main" val="4087656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98C4F-4ED8-1E50-9337-445DFAF5BD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43C002-D9C8-7E1F-CD51-9A1A751CB973}"/>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937984A1-9E6E-9E3E-24E0-82F98FA74A97}"/>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87CD171C-9684-5199-565C-B686CB26AC3B}"/>
              </a:ext>
            </a:extLst>
          </p:cNvPr>
          <p:cNvSpPr>
            <a:spLocks noGrp="1"/>
          </p:cNvSpPr>
          <p:nvPr>
            <p:ph type="sldNum" sz="quarter" idx="10"/>
          </p:nvPr>
        </p:nvSpPr>
        <p:spPr/>
        <p:txBody>
          <a:bodyPr/>
          <a:lstStyle/>
          <a:p>
            <a:fld id="{39CE3E00-5BD7-44D7-B945-08D1EB9B6B4C}" type="slidenum">
              <a:rPr lang="es-CO" smtClean="0"/>
              <a:t>8</a:t>
            </a:fld>
            <a:endParaRPr lang="es-CO"/>
          </a:p>
        </p:txBody>
      </p:sp>
    </p:spTree>
    <p:extLst>
      <p:ext uri="{BB962C8B-B14F-4D97-AF65-F5344CB8AC3E}">
        <p14:creationId xmlns:p14="http://schemas.microsoft.com/office/powerpoint/2010/main" val="34157876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35942-567B-6632-314D-8482AE77E2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0609E2-9B47-1ED9-0192-EDFF0A19DD1B}"/>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2EE801A2-3F6E-E09B-0A10-EF50AEE3E690}"/>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A8C16664-0D1E-ED0E-46E1-2B404C3193CA}"/>
              </a:ext>
            </a:extLst>
          </p:cNvPr>
          <p:cNvSpPr>
            <a:spLocks noGrp="1"/>
          </p:cNvSpPr>
          <p:nvPr>
            <p:ph type="sldNum" sz="quarter" idx="10"/>
          </p:nvPr>
        </p:nvSpPr>
        <p:spPr/>
        <p:txBody>
          <a:bodyPr/>
          <a:lstStyle/>
          <a:p>
            <a:fld id="{39CE3E00-5BD7-44D7-B945-08D1EB9B6B4C}" type="slidenum">
              <a:rPr lang="es-CO" smtClean="0"/>
              <a:t>9</a:t>
            </a:fld>
            <a:endParaRPr lang="es-CO"/>
          </a:p>
        </p:txBody>
      </p:sp>
    </p:spTree>
    <p:extLst>
      <p:ext uri="{BB962C8B-B14F-4D97-AF65-F5344CB8AC3E}">
        <p14:creationId xmlns:p14="http://schemas.microsoft.com/office/powerpoint/2010/main" val="42587287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1472E-0A53-1982-0A35-74025C0DFF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2FB0CE-C0E4-D3D1-7D9F-560EDC697806}"/>
              </a:ext>
            </a:extLst>
          </p:cNvPr>
          <p:cNvSpPr>
            <a:spLocks noGrp="1" noRot="1" noChangeAspect="1"/>
          </p:cNvSpPr>
          <p:nvPr>
            <p:ph type="sldImg"/>
          </p:nvPr>
        </p:nvSpPr>
        <p:spPr/>
        <p:txBody>
          <a:bodyPr/>
          <a:lstStyle/>
          <a:p>
            <a:endParaRPr lang="es-CO"/>
          </a:p>
        </p:txBody>
      </p:sp>
      <p:sp>
        <p:nvSpPr>
          <p:cNvPr id="3" name="Notes Placeholder 2">
            <a:extLst>
              <a:ext uri="{FF2B5EF4-FFF2-40B4-BE49-F238E27FC236}">
                <a16:creationId xmlns:a16="http://schemas.microsoft.com/office/drawing/2014/main" id="{3C4C7D17-FC07-94FD-25F3-16436DDA7AFA}"/>
              </a:ext>
            </a:extLst>
          </p:cNvPr>
          <p:cNvSpPr>
            <a:spLocks noGrp="1"/>
          </p:cNvSpPr>
          <p:nvPr>
            <p:ph type="body" idx="1"/>
          </p:nvPr>
        </p:nvSpPr>
        <p:spPr/>
        <p:txBody>
          <a:bodyPr/>
          <a:lstStyle/>
          <a:p>
            <a:endParaRPr lang="es-CO"/>
          </a:p>
        </p:txBody>
      </p:sp>
      <p:sp>
        <p:nvSpPr>
          <p:cNvPr id="4" name="Slide Number Placeholder 3">
            <a:extLst>
              <a:ext uri="{FF2B5EF4-FFF2-40B4-BE49-F238E27FC236}">
                <a16:creationId xmlns:a16="http://schemas.microsoft.com/office/drawing/2014/main" id="{4749919E-2BEE-A6AB-31D6-89BC976CA30F}"/>
              </a:ext>
            </a:extLst>
          </p:cNvPr>
          <p:cNvSpPr>
            <a:spLocks noGrp="1"/>
          </p:cNvSpPr>
          <p:nvPr>
            <p:ph type="sldNum" sz="quarter" idx="10"/>
          </p:nvPr>
        </p:nvSpPr>
        <p:spPr/>
        <p:txBody>
          <a:bodyPr/>
          <a:lstStyle/>
          <a:p>
            <a:fld id="{39CE3E00-5BD7-44D7-B945-08D1EB9B6B4C}" type="slidenum">
              <a:rPr lang="es-CO" smtClean="0"/>
              <a:t>10</a:t>
            </a:fld>
            <a:endParaRPr lang="es-CO"/>
          </a:p>
        </p:txBody>
      </p:sp>
    </p:spTree>
    <p:extLst>
      <p:ext uri="{BB962C8B-B14F-4D97-AF65-F5344CB8AC3E}">
        <p14:creationId xmlns:p14="http://schemas.microsoft.com/office/powerpoint/2010/main" val="7092461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bg>
      <p:bgPr>
        <a:solidFill>
          <a:schemeClr val="bg1"/>
        </a:solidFill>
        <a:effectLst/>
      </p:bgPr>
    </p:bg>
    <p:spTree>
      <p:nvGrpSpPr>
        <p:cNvPr id="1" name=""/>
        <p:cNvGrpSpPr/>
        <p:nvPr/>
      </p:nvGrpSpPr>
      <p:grpSpPr>
        <a:xfrm>
          <a:off x="0" y="0"/>
          <a:ext cx="0" cy="0"/>
          <a:chOff x="0" y="0"/>
          <a:chExt cx="0" cy="0"/>
        </a:xfrm>
      </p:grpSpPr>
      <p:sp>
        <p:nvSpPr>
          <p:cNvPr id="3" name="2 Subtítulo"/>
          <p:cNvSpPr>
            <a:spLocks noGrp="1"/>
          </p:cNvSpPr>
          <p:nvPr>
            <p:ph type="subTitle" idx="1"/>
          </p:nvPr>
        </p:nvSpPr>
        <p:spPr>
          <a:xfrm>
            <a:off x="971600" y="2204864"/>
            <a:ext cx="7200800" cy="1800200"/>
          </a:xfrm>
        </p:spPr>
        <p:txBody>
          <a:bodyPr>
            <a:normAutofit/>
          </a:bodyPr>
          <a:lstStyle>
            <a:lvl1pPr marL="0" indent="0" algn="l">
              <a:buNone/>
              <a:defRPr sz="2200">
                <a:solidFill>
                  <a:srgbClr val="003E5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CO"/>
          </a:p>
        </p:txBody>
      </p:sp>
      <p:sp>
        <p:nvSpPr>
          <p:cNvPr id="6" name="5 Marcador de número de diapositiva"/>
          <p:cNvSpPr>
            <a:spLocks noGrp="1"/>
          </p:cNvSpPr>
          <p:nvPr>
            <p:ph type="sldNum" sz="quarter" idx="12"/>
          </p:nvPr>
        </p:nvSpPr>
        <p:spPr>
          <a:xfrm>
            <a:off x="7668344" y="6453336"/>
            <a:ext cx="1413520" cy="365125"/>
          </a:xfrm>
          <a:prstGeom prst="rect">
            <a:avLst/>
          </a:prstGeom>
        </p:spPr>
        <p:txBody>
          <a:bodyPr/>
          <a:lstStyle>
            <a:lvl1pPr>
              <a:defRPr sz="1400"/>
            </a:lvl1pPr>
          </a:lstStyle>
          <a:p>
            <a:fld id="{0AEE6DC9-5AC4-4174-887C-07A615CCC701}" type="slidenum">
              <a:rPr lang="es-CO" smtClean="0"/>
              <a:pPr/>
              <a:t>‹Nº›</a:t>
            </a:fld>
            <a:endParaRPr lang="es-CO"/>
          </a:p>
        </p:txBody>
      </p:sp>
      <p:pic>
        <p:nvPicPr>
          <p:cNvPr id="12" name="Imagen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91880" y="5301208"/>
            <a:ext cx="1763688" cy="754442"/>
          </a:xfrm>
          <a:prstGeom prst="rect">
            <a:avLst/>
          </a:prstGeom>
        </p:spPr>
      </p:pic>
      <p:sp>
        <p:nvSpPr>
          <p:cNvPr id="9" name="4 Marcador de pie de página"/>
          <p:cNvSpPr>
            <a:spLocks noGrp="1"/>
          </p:cNvSpPr>
          <p:nvPr>
            <p:ph type="ftr" sz="quarter" idx="3"/>
          </p:nvPr>
        </p:nvSpPr>
        <p:spPr>
          <a:xfrm>
            <a:off x="611560" y="6577837"/>
            <a:ext cx="6462551" cy="217922"/>
          </a:xfrm>
          <a:prstGeom prst="rect">
            <a:avLst/>
          </a:prstGeom>
        </p:spPr>
        <p:txBody>
          <a:bodyPr/>
          <a:lstStyle>
            <a:lvl1pPr>
              <a:defRPr sz="1100">
                <a:solidFill>
                  <a:schemeClr val="bg1">
                    <a:lumMod val="50000"/>
                  </a:schemeClr>
                </a:solidFill>
              </a:defRPr>
            </a:lvl1pPr>
          </a:lstStyle>
          <a:p>
            <a:r>
              <a:rPr lang="es-CO"/>
              <a:t>© 2019 - Universidad de Los Andes – Departamento de Sistemas y Computación  - Darío Correal</a:t>
            </a:r>
          </a:p>
        </p:txBody>
      </p:sp>
      <p:grpSp>
        <p:nvGrpSpPr>
          <p:cNvPr id="17" name="Group 16"/>
          <p:cNvGrpSpPr/>
          <p:nvPr userDrawn="1"/>
        </p:nvGrpSpPr>
        <p:grpSpPr>
          <a:xfrm>
            <a:off x="0" y="0"/>
            <a:ext cx="9144000" cy="946946"/>
            <a:chOff x="0" y="0"/>
            <a:chExt cx="9180512" cy="946946"/>
          </a:xfrm>
        </p:grpSpPr>
        <p:pic>
          <p:nvPicPr>
            <p:cNvPr id="10" name="Picture 2" descr="C:\Users\gj.osorio20\Desktop\universidaddelosandes-(2)-[Convertido].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Rectangle 3"/>
            <p:cNvSpPr/>
            <p:nvPr userDrawn="1"/>
          </p:nvSpPr>
          <p:spPr>
            <a:xfrm>
              <a:off x="0" y="0"/>
              <a:ext cx="9180512" cy="946946"/>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5" name="TextBox 4"/>
            <p:cNvSpPr txBox="1"/>
            <p:nvPr userDrawn="1"/>
          </p:nvSpPr>
          <p:spPr>
            <a:xfrm>
              <a:off x="100790" y="81482"/>
              <a:ext cx="4248472" cy="338554"/>
            </a:xfrm>
            <a:prstGeom prst="rect">
              <a:avLst/>
            </a:prstGeom>
            <a:noFill/>
          </p:spPr>
          <p:txBody>
            <a:bodyPr wrap="square" rtlCol="0">
              <a:spAutoFit/>
            </a:bodyPr>
            <a:lstStyle/>
            <a:p>
              <a:pPr algn="l"/>
              <a:r>
                <a:rPr lang="es-CO" sz="1600" u="none">
                  <a:solidFill>
                    <a:schemeClr val="bg1"/>
                  </a:solidFill>
                </a:rPr>
                <a:t>ARTI 4109 - Arquitecturas  de Software</a:t>
              </a:r>
            </a:p>
          </p:txBody>
        </p:sp>
        <p:sp>
          <p:nvSpPr>
            <p:cNvPr id="7" name="Rectangle 6"/>
            <p:cNvSpPr/>
            <p:nvPr userDrawn="1"/>
          </p:nvSpPr>
          <p:spPr>
            <a:xfrm>
              <a:off x="100790" y="452742"/>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1" name="Straight Connector 10"/>
            <p:cNvCxnSpPr/>
            <p:nvPr userDrawn="1"/>
          </p:nvCxnSpPr>
          <p:spPr>
            <a:xfrm>
              <a:off x="155591" y="406562"/>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031780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ido con título">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00"/>
            <a:ext cx="8003232" cy="720080"/>
          </a:xfrm>
        </p:spPr>
        <p:txBody>
          <a:bodyPr anchor="ctr"/>
          <a:lstStyle>
            <a:lvl1pPr algn="l">
              <a:defRPr sz="3000" b="1">
                <a:solidFill>
                  <a:srgbClr val="003E52"/>
                </a:solidFill>
              </a:defRPr>
            </a:lvl1pPr>
          </a:lstStyle>
          <a:p>
            <a:r>
              <a:rPr lang="es-ES"/>
              <a:t>Haga clic para modificar el estilo de título del patrón</a:t>
            </a:r>
            <a:endParaRPr lang="es-CO"/>
          </a:p>
        </p:txBody>
      </p:sp>
      <p:sp>
        <p:nvSpPr>
          <p:cNvPr id="3" name="2 Marcador de contenido"/>
          <p:cNvSpPr>
            <a:spLocks noGrp="1"/>
          </p:cNvSpPr>
          <p:nvPr>
            <p:ph idx="1"/>
          </p:nvPr>
        </p:nvSpPr>
        <p:spPr>
          <a:xfrm>
            <a:off x="3575050" y="2780928"/>
            <a:ext cx="4885382" cy="3528392"/>
          </a:xfrm>
        </p:spPr>
        <p:txBody>
          <a:bodyPr anchor="ctr">
            <a:normAutofit/>
          </a:bodyPr>
          <a:lstStyle>
            <a:lvl1pPr>
              <a:defRPr sz="2400">
                <a:solidFill>
                  <a:srgbClr val="003E5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p:txBody>
      </p:sp>
      <p:sp>
        <p:nvSpPr>
          <p:cNvPr id="4" name="3 Marcador de texto"/>
          <p:cNvSpPr>
            <a:spLocks noGrp="1"/>
          </p:cNvSpPr>
          <p:nvPr>
            <p:ph type="body" sz="half" idx="2"/>
          </p:nvPr>
        </p:nvSpPr>
        <p:spPr>
          <a:xfrm>
            <a:off x="457200" y="2780928"/>
            <a:ext cx="3008313" cy="3528392"/>
          </a:xfrm>
        </p:spPr>
        <p:txBody>
          <a:bodyPr anchor="ctr">
            <a:normAutofit/>
          </a:bodyPr>
          <a:lstStyle>
            <a:lvl1pPr marL="0" indent="0">
              <a:buNone/>
              <a:defRPr sz="2000">
                <a:solidFill>
                  <a:srgbClr val="003E5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5 Marcador de número de diapositiva"/>
          <p:cNvSpPr>
            <a:spLocks noGrp="1"/>
          </p:cNvSpPr>
          <p:nvPr>
            <p:ph type="sldNum" sz="quarter" idx="4"/>
          </p:nvPr>
        </p:nvSpPr>
        <p:spPr>
          <a:xfrm>
            <a:off x="7812360" y="6453336"/>
            <a:ext cx="1368152"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0" name="4 Marcador de pie de página"/>
          <p:cNvSpPr>
            <a:spLocks noGrp="1"/>
          </p:cNvSpPr>
          <p:nvPr>
            <p:ph type="ftr" sz="quarter" idx="11"/>
          </p:nvPr>
        </p:nvSpPr>
        <p:spPr>
          <a:xfrm>
            <a:off x="1979712"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1" name="Group 10"/>
          <p:cNvGrpSpPr/>
          <p:nvPr userDrawn="1"/>
        </p:nvGrpSpPr>
        <p:grpSpPr>
          <a:xfrm>
            <a:off x="0" y="0"/>
            <a:ext cx="9180512" cy="1268760"/>
            <a:chOff x="0" y="0"/>
            <a:chExt cx="9180512" cy="1268760"/>
          </a:xfrm>
        </p:grpSpPr>
        <p:pic>
          <p:nvPicPr>
            <p:cNvPr id="12"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Rectangle 12"/>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4" name="TextBox 13"/>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5" name="Rectangle 14"/>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6" name="Straight Connector 15"/>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7"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2839609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1_Contenido con título">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00"/>
            <a:ext cx="8003232" cy="720080"/>
          </a:xfrm>
        </p:spPr>
        <p:txBody>
          <a:bodyPr anchor="ctr"/>
          <a:lstStyle>
            <a:lvl1pPr algn="l">
              <a:defRPr sz="3000" b="1">
                <a:solidFill>
                  <a:srgbClr val="003E52"/>
                </a:solidFill>
              </a:defRPr>
            </a:lvl1pPr>
          </a:lstStyle>
          <a:p>
            <a:r>
              <a:rPr lang="es-ES"/>
              <a:t>Haga clic para modificar el estilo de título del patrón</a:t>
            </a:r>
            <a:endParaRPr lang="es-CO"/>
          </a:p>
        </p:txBody>
      </p:sp>
      <p:sp>
        <p:nvSpPr>
          <p:cNvPr id="3" name="2 Marcador de contenido"/>
          <p:cNvSpPr>
            <a:spLocks noGrp="1"/>
          </p:cNvSpPr>
          <p:nvPr>
            <p:ph idx="1"/>
          </p:nvPr>
        </p:nvSpPr>
        <p:spPr>
          <a:xfrm>
            <a:off x="457200" y="2780928"/>
            <a:ext cx="4906888" cy="3528392"/>
          </a:xfrm>
        </p:spPr>
        <p:txBody>
          <a:bodyPr anchor="ctr">
            <a:normAutofit/>
          </a:bodyPr>
          <a:lstStyle>
            <a:lvl1pPr>
              <a:defRPr sz="2400">
                <a:solidFill>
                  <a:srgbClr val="003E5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p:txBody>
      </p:sp>
      <p:sp>
        <p:nvSpPr>
          <p:cNvPr id="4" name="3 Marcador de texto"/>
          <p:cNvSpPr>
            <a:spLocks noGrp="1"/>
          </p:cNvSpPr>
          <p:nvPr>
            <p:ph type="body" sz="half" idx="2"/>
          </p:nvPr>
        </p:nvSpPr>
        <p:spPr>
          <a:xfrm>
            <a:off x="5436097" y="2780928"/>
            <a:ext cx="3024336" cy="3528392"/>
          </a:xfrm>
        </p:spPr>
        <p:txBody>
          <a:bodyPr anchor="ctr">
            <a:normAutofit/>
          </a:bodyPr>
          <a:lstStyle>
            <a:lvl1pPr marL="0" indent="0">
              <a:buNone/>
              <a:defRPr sz="2000">
                <a:solidFill>
                  <a:srgbClr val="003E5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5 Marcador de número de diapositiva"/>
          <p:cNvSpPr>
            <a:spLocks noGrp="1"/>
          </p:cNvSpPr>
          <p:nvPr>
            <p:ph type="sldNum" sz="quarter" idx="4"/>
          </p:nvPr>
        </p:nvSpPr>
        <p:spPr>
          <a:xfrm>
            <a:off x="7842384" y="6470889"/>
            <a:ext cx="1296144"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0" name="4 Marcador de pie de página"/>
          <p:cNvSpPr>
            <a:spLocks noGrp="1"/>
          </p:cNvSpPr>
          <p:nvPr>
            <p:ph type="ftr" sz="quarter" idx="11"/>
          </p:nvPr>
        </p:nvSpPr>
        <p:spPr>
          <a:xfrm>
            <a:off x="2123728"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1" name="Group 10"/>
          <p:cNvGrpSpPr/>
          <p:nvPr userDrawn="1"/>
        </p:nvGrpSpPr>
        <p:grpSpPr>
          <a:xfrm>
            <a:off x="0" y="0"/>
            <a:ext cx="9180512" cy="1268760"/>
            <a:chOff x="0" y="0"/>
            <a:chExt cx="9180512" cy="1268760"/>
          </a:xfrm>
        </p:grpSpPr>
        <p:pic>
          <p:nvPicPr>
            <p:cNvPr id="12"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Rectangle 12"/>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4" name="TextBox 13"/>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5" name="Rectangle 14"/>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6" name="Straight Connector 15"/>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7"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29119197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Imagen con título">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00"/>
            <a:ext cx="8013032" cy="720000"/>
          </a:xfrm>
        </p:spPr>
        <p:txBody>
          <a:bodyPr anchor="ctr"/>
          <a:lstStyle>
            <a:lvl1pPr algn="l">
              <a:defRPr sz="3000" b="1">
                <a:solidFill>
                  <a:srgbClr val="003E52"/>
                </a:solidFill>
              </a:defRPr>
            </a:lvl1pPr>
          </a:lstStyle>
          <a:p>
            <a:r>
              <a:rPr lang="es-ES"/>
              <a:t>Haga clic para modificar el estilo de título del patrón</a:t>
            </a:r>
            <a:endParaRPr lang="es-CO"/>
          </a:p>
        </p:txBody>
      </p:sp>
      <p:sp>
        <p:nvSpPr>
          <p:cNvPr id="3" name="2 Marcador de posición de imagen"/>
          <p:cNvSpPr>
            <a:spLocks noGrp="1"/>
          </p:cNvSpPr>
          <p:nvPr>
            <p:ph type="pic" idx="1"/>
          </p:nvPr>
        </p:nvSpPr>
        <p:spPr>
          <a:xfrm>
            <a:off x="467544" y="2780928"/>
            <a:ext cx="7992888" cy="237626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3 Marcador de texto"/>
          <p:cNvSpPr>
            <a:spLocks noGrp="1"/>
          </p:cNvSpPr>
          <p:nvPr>
            <p:ph type="body" sz="half" idx="2"/>
          </p:nvPr>
        </p:nvSpPr>
        <p:spPr>
          <a:xfrm>
            <a:off x="467544" y="5301208"/>
            <a:ext cx="7992888" cy="1008112"/>
          </a:xfrm>
        </p:spPr>
        <p:txBody>
          <a:bodyPr/>
          <a:lstStyle>
            <a:lvl1pPr marL="0" indent="0">
              <a:buNone/>
              <a:defRPr sz="1400">
                <a:solidFill>
                  <a:srgbClr val="003E5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8" name="5 Marcador de número de diapositiva"/>
          <p:cNvSpPr>
            <a:spLocks noGrp="1"/>
          </p:cNvSpPr>
          <p:nvPr>
            <p:ph type="sldNum" sz="quarter" idx="4"/>
          </p:nvPr>
        </p:nvSpPr>
        <p:spPr>
          <a:xfrm>
            <a:off x="7740352" y="6453336"/>
            <a:ext cx="1413520"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0" name="4 Marcador de pie de página"/>
          <p:cNvSpPr>
            <a:spLocks noGrp="1"/>
          </p:cNvSpPr>
          <p:nvPr>
            <p:ph type="ftr" sz="quarter" idx="11"/>
          </p:nvPr>
        </p:nvSpPr>
        <p:spPr>
          <a:xfrm>
            <a:off x="2051720"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1" name="Group 10"/>
          <p:cNvGrpSpPr/>
          <p:nvPr userDrawn="1"/>
        </p:nvGrpSpPr>
        <p:grpSpPr>
          <a:xfrm>
            <a:off x="0" y="0"/>
            <a:ext cx="9180512" cy="1268760"/>
            <a:chOff x="0" y="0"/>
            <a:chExt cx="9180512" cy="1268760"/>
          </a:xfrm>
        </p:grpSpPr>
        <p:pic>
          <p:nvPicPr>
            <p:cNvPr id="12"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Rectangle 12"/>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4" name="TextBox 13"/>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5" name="Rectangle 14"/>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6" name="Straight Connector 15"/>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7"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3685098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1_Título y objetos">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00"/>
            <a:ext cx="8003232" cy="720000"/>
          </a:xfrm>
        </p:spPr>
        <p:txBody>
          <a:bodyPr/>
          <a:lstStyle>
            <a:lvl1pPr>
              <a:defRPr sz="3000"/>
            </a:lvl1pPr>
          </a:lstStyle>
          <a:p>
            <a:r>
              <a:rPr lang="es-ES"/>
              <a:t>Haga clic para modificar el estilo de título del patrón</a:t>
            </a:r>
            <a:endParaRPr lang="es-CO"/>
          </a:p>
        </p:txBody>
      </p:sp>
      <p:sp>
        <p:nvSpPr>
          <p:cNvPr id="3" name="2 Marcador de contenido"/>
          <p:cNvSpPr>
            <a:spLocks noGrp="1"/>
          </p:cNvSpPr>
          <p:nvPr>
            <p:ph idx="1"/>
          </p:nvPr>
        </p:nvSpPr>
        <p:spPr>
          <a:xfrm>
            <a:off x="457200" y="2780928"/>
            <a:ext cx="8003232" cy="3528392"/>
          </a:xfrm>
        </p:spPr>
        <p:txBody>
          <a:bodyPr anchor="ctr"/>
          <a:lstStyle>
            <a:lvl1pPr>
              <a:defRPr>
                <a:solidFill>
                  <a:srgbClr val="003E52"/>
                </a:solidFill>
              </a:defRPr>
            </a:lvl1pPr>
          </a:lstStyle>
          <a:p>
            <a:pPr lvl="0"/>
            <a:r>
              <a:rPr lang="es-ES"/>
              <a:t>Haga clic para modificar el estilo de texto del patrón</a:t>
            </a:r>
          </a:p>
        </p:txBody>
      </p:sp>
      <p:sp>
        <p:nvSpPr>
          <p:cNvPr id="7" name="5 Marcador de número de diapositiva"/>
          <p:cNvSpPr>
            <a:spLocks noGrp="1"/>
          </p:cNvSpPr>
          <p:nvPr>
            <p:ph type="sldNum" sz="quarter" idx="4"/>
          </p:nvPr>
        </p:nvSpPr>
        <p:spPr>
          <a:xfrm>
            <a:off x="7812360" y="6453336"/>
            <a:ext cx="1296144"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8" name="4 Marcador de pie de página"/>
          <p:cNvSpPr>
            <a:spLocks noGrp="1"/>
          </p:cNvSpPr>
          <p:nvPr>
            <p:ph type="ftr" sz="quarter" idx="11"/>
          </p:nvPr>
        </p:nvSpPr>
        <p:spPr>
          <a:xfrm>
            <a:off x="2123728"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0" name="Group 9"/>
          <p:cNvGrpSpPr/>
          <p:nvPr userDrawn="1"/>
        </p:nvGrpSpPr>
        <p:grpSpPr>
          <a:xfrm>
            <a:off x="0" y="0"/>
            <a:ext cx="9180512" cy="1268760"/>
            <a:chOff x="0" y="0"/>
            <a:chExt cx="9180512" cy="1268760"/>
          </a:xfrm>
        </p:grpSpPr>
        <p:pic>
          <p:nvPicPr>
            <p:cNvPr id="11"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Rectangle 11"/>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3" name="TextBox 12"/>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4" name="Rectangle 13"/>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5" name="Straight Connector 14"/>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6"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23956682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ítulo y objetos">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80"/>
            <a:ext cx="8003232" cy="720000"/>
          </a:xfrm>
        </p:spPr>
        <p:txBody>
          <a:bodyPr/>
          <a:lstStyle>
            <a:lvl1pPr>
              <a:defRPr sz="3000"/>
            </a:lvl1pPr>
          </a:lstStyle>
          <a:p>
            <a:r>
              <a:rPr lang="es-ES"/>
              <a:t>Haga clic para modificar el estilo de título del patrón</a:t>
            </a:r>
            <a:endParaRPr lang="es-CO"/>
          </a:p>
        </p:txBody>
      </p:sp>
      <p:sp>
        <p:nvSpPr>
          <p:cNvPr id="7" name="TextBox 15"/>
          <p:cNvSpPr txBox="1"/>
          <p:nvPr userDrawn="1"/>
        </p:nvSpPr>
        <p:spPr bwMode="gray">
          <a:xfrm>
            <a:off x="683568" y="2348880"/>
            <a:ext cx="426029" cy="2400657"/>
          </a:xfrm>
          <a:prstGeom prst="rect">
            <a:avLst/>
          </a:prstGeom>
          <a:noFill/>
        </p:spPr>
        <p:txBody>
          <a:bodyPr wrap="square" rtlCol="0">
            <a:spAutoFit/>
          </a:bodyPr>
          <a:lstStyle/>
          <a:p>
            <a:pPr algn="l"/>
            <a:r>
              <a:rPr lang="en-US" sz="15000" b="0" i="0">
                <a:solidFill>
                  <a:srgbClr val="003E52"/>
                </a:solidFill>
                <a:latin typeface="Arial"/>
                <a:cs typeface="Arial"/>
              </a:rPr>
              <a:t>“</a:t>
            </a:r>
          </a:p>
        </p:txBody>
      </p:sp>
      <p:sp>
        <p:nvSpPr>
          <p:cNvPr id="8" name="TextBox 12"/>
          <p:cNvSpPr txBox="1"/>
          <p:nvPr userDrawn="1"/>
        </p:nvSpPr>
        <p:spPr bwMode="gray">
          <a:xfrm>
            <a:off x="7653582" y="3717032"/>
            <a:ext cx="446810" cy="2400657"/>
          </a:xfrm>
          <a:prstGeom prst="rect">
            <a:avLst/>
          </a:prstGeom>
          <a:noFill/>
        </p:spPr>
        <p:txBody>
          <a:bodyPr wrap="square" rtlCol="0">
            <a:spAutoFit/>
          </a:bodyPr>
          <a:lstStyle/>
          <a:p>
            <a:pPr algn="l"/>
            <a:r>
              <a:rPr lang="en-US" sz="15000" b="0" i="0">
                <a:solidFill>
                  <a:srgbClr val="003E52"/>
                </a:solidFill>
                <a:latin typeface="Arial"/>
                <a:cs typeface="Arial"/>
              </a:rPr>
              <a:t>”</a:t>
            </a:r>
          </a:p>
        </p:txBody>
      </p:sp>
      <p:sp>
        <p:nvSpPr>
          <p:cNvPr id="10" name="Text Placeholder 3"/>
          <p:cNvSpPr>
            <a:spLocks noGrp="1"/>
          </p:cNvSpPr>
          <p:nvPr>
            <p:ph type="body" sz="half" idx="13"/>
          </p:nvPr>
        </p:nvSpPr>
        <p:spPr bwMode="gray">
          <a:xfrm>
            <a:off x="1401785" y="4829151"/>
            <a:ext cx="6340430" cy="342174"/>
          </a:xfrm>
        </p:spPr>
        <p:txBody>
          <a:bodyPr anchor="t">
            <a:noAutofit/>
          </a:bodyPr>
          <a:lstStyle>
            <a:lvl1pPr marL="0" indent="0">
              <a:buNone/>
              <a:defRPr lang="en-US" sz="1800" b="0" i="0" kern="1200" cap="small" dirty="0">
                <a:solidFill>
                  <a:srgbClr val="003E52"/>
                </a:solidFill>
                <a:latin typeface="Arial" panose="020B0604020202020204" pitchFamily="34" charset="0"/>
                <a:ea typeface="+mn-ea"/>
                <a:cs typeface="Arial" panose="020B0604020202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1" name="Text Placeholder 3"/>
          <p:cNvSpPr>
            <a:spLocks noGrp="1"/>
          </p:cNvSpPr>
          <p:nvPr>
            <p:ph type="body" sz="half" idx="2"/>
          </p:nvPr>
        </p:nvSpPr>
        <p:spPr>
          <a:xfrm>
            <a:off x="1105164" y="5464680"/>
            <a:ext cx="6933673" cy="844640"/>
          </a:xfrm>
        </p:spPr>
        <p:txBody>
          <a:bodyPr anchor="ctr">
            <a:normAutofit/>
          </a:bodyPr>
          <a:lstStyle>
            <a:lvl1pPr marL="0" indent="0">
              <a:buNone/>
              <a:defRPr sz="1800">
                <a:solidFill>
                  <a:srgbClr val="003E5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4" name="13 Marcador de texto"/>
          <p:cNvSpPr>
            <a:spLocks noGrp="1"/>
          </p:cNvSpPr>
          <p:nvPr>
            <p:ph type="body" sz="quarter" idx="14"/>
          </p:nvPr>
        </p:nvSpPr>
        <p:spPr>
          <a:xfrm>
            <a:off x="1401763" y="2780928"/>
            <a:ext cx="6340475" cy="2015030"/>
          </a:xfrm>
        </p:spPr>
        <p:txBody>
          <a:bodyPr anchor="ctr">
            <a:normAutofit/>
          </a:bodyPr>
          <a:lstStyle>
            <a:lvl1pPr algn="l">
              <a:defRPr sz="4000">
                <a:solidFill>
                  <a:srgbClr val="003E52"/>
                </a:solidFill>
              </a:defRPr>
            </a:lvl1pPr>
          </a:lstStyle>
          <a:p>
            <a:pPr lvl="0"/>
            <a:r>
              <a:rPr lang="es-ES"/>
              <a:t>Haga clic para modificar el estilo de texto del patrón</a:t>
            </a:r>
          </a:p>
        </p:txBody>
      </p:sp>
      <p:sp>
        <p:nvSpPr>
          <p:cNvPr id="12" name="5 Marcador de número de diapositiva"/>
          <p:cNvSpPr>
            <a:spLocks noGrp="1"/>
          </p:cNvSpPr>
          <p:nvPr>
            <p:ph type="sldNum" sz="quarter" idx="4"/>
          </p:nvPr>
        </p:nvSpPr>
        <p:spPr>
          <a:xfrm>
            <a:off x="7740352" y="6453336"/>
            <a:ext cx="1413520"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5" name="4 Marcador de pie de página"/>
          <p:cNvSpPr>
            <a:spLocks noGrp="1"/>
          </p:cNvSpPr>
          <p:nvPr>
            <p:ph type="ftr" sz="quarter" idx="11"/>
          </p:nvPr>
        </p:nvSpPr>
        <p:spPr>
          <a:xfrm>
            <a:off x="2195736"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6" name="Group 15"/>
          <p:cNvGrpSpPr/>
          <p:nvPr userDrawn="1"/>
        </p:nvGrpSpPr>
        <p:grpSpPr>
          <a:xfrm>
            <a:off x="0" y="0"/>
            <a:ext cx="9180512" cy="1268760"/>
            <a:chOff x="0" y="0"/>
            <a:chExt cx="9180512" cy="1268760"/>
          </a:xfrm>
        </p:grpSpPr>
        <p:pic>
          <p:nvPicPr>
            <p:cNvPr id="17"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8" name="Rectangle 17"/>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9" name="TextBox 18"/>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20" name="Rectangle 19"/>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21" name="Straight Connector 20"/>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22"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27095309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6_Título y objetos">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80"/>
            <a:ext cx="8003232" cy="720000"/>
          </a:xfrm>
        </p:spPr>
        <p:txBody>
          <a:bodyPr/>
          <a:lstStyle>
            <a:lvl1pPr>
              <a:defRPr sz="3000"/>
            </a:lvl1pPr>
          </a:lstStyle>
          <a:p>
            <a:r>
              <a:rPr lang="es-ES"/>
              <a:t>Haga clic para modificar el estilo de título del patrón</a:t>
            </a:r>
            <a:endParaRPr lang="es-CO"/>
          </a:p>
        </p:txBody>
      </p:sp>
      <p:sp>
        <p:nvSpPr>
          <p:cNvPr id="7" name="TextBox 15"/>
          <p:cNvSpPr txBox="1"/>
          <p:nvPr userDrawn="1"/>
        </p:nvSpPr>
        <p:spPr bwMode="gray">
          <a:xfrm>
            <a:off x="683568" y="3476615"/>
            <a:ext cx="426029" cy="2400657"/>
          </a:xfrm>
          <a:prstGeom prst="rect">
            <a:avLst/>
          </a:prstGeom>
          <a:noFill/>
        </p:spPr>
        <p:txBody>
          <a:bodyPr wrap="square" rtlCol="0">
            <a:spAutoFit/>
          </a:bodyPr>
          <a:lstStyle/>
          <a:p>
            <a:pPr algn="l"/>
            <a:r>
              <a:rPr lang="en-US" sz="15000" b="0" i="0">
                <a:solidFill>
                  <a:srgbClr val="003E52"/>
                </a:solidFill>
                <a:latin typeface="Arial"/>
                <a:cs typeface="Arial"/>
              </a:rPr>
              <a:t>“</a:t>
            </a:r>
          </a:p>
        </p:txBody>
      </p:sp>
      <p:sp>
        <p:nvSpPr>
          <p:cNvPr id="8" name="TextBox 12"/>
          <p:cNvSpPr txBox="1"/>
          <p:nvPr userDrawn="1"/>
        </p:nvSpPr>
        <p:spPr bwMode="gray">
          <a:xfrm>
            <a:off x="7653582" y="4844767"/>
            <a:ext cx="446810" cy="2400657"/>
          </a:xfrm>
          <a:prstGeom prst="rect">
            <a:avLst/>
          </a:prstGeom>
          <a:noFill/>
        </p:spPr>
        <p:txBody>
          <a:bodyPr wrap="square" rtlCol="0">
            <a:spAutoFit/>
          </a:bodyPr>
          <a:lstStyle/>
          <a:p>
            <a:pPr algn="l"/>
            <a:r>
              <a:rPr lang="en-US" sz="15000" b="0" i="0">
                <a:solidFill>
                  <a:srgbClr val="003E52"/>
                </a:solidFill>
                <a:latin typeface="Arial"/>
                <a:cs typeface="Arial"/>
              </a:rPr>
              <a:t>”</a:t>
            </a:r>
          </a:p>
        </p:txBody>
      </p:sp>
      <p:sp>
        <p:nvSpPr>
          <p:cNvPr id="10" name="Text Placeholder 3"/>
          <p:cNvSpPr>
            <a:spLocks noGrp="1"/>
          </p:cNvSpPr>
          <p:nvPr>
            <p:ph type="body" sz="half" idx="13"/>
          </p:nvPr>
        </p:nvSpPr>
        <p:spPr bwMode="gray">
          <a:xfrm>
            <a:off x="1401785" y="5956886"/>
            <a:ext cx="6340430" cy="342174"/>
          </a:xfrm>
        </p:spPr>
        <p:txBody>
          <a:bodyPr anchor="t">
            <a:noAutofit/>
          </a:bodyPr>
          <a:lstStyle>
            <a:lvl1pPr marL="0" indent="0">
              <a:buNone/>
              <a:defRPr lang="en-US" sz="2200" b="1" i="1" kern="1200" cap="small" dirty="0">
                <a:solidFill>
                  <a:srgbClr val="003E52"/>
                </a:solidFill>
                <a:latin typeface="Arial Black" panose="020B0A04020102020204" pitchFamily="34" charset="0"/>
                <a:ea typeface="+mn-ea"/>
                <a:cs typeface="Arial" panose="020B0604020202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1" name="Text Placeholder 3"/>
          <p:cNvSpPr>
            <a:spLocks noGrp="1"/>
          </p:cNvSpPr>
          <p:nvPr>
            <p:ph type="body" sz="half" idx="2"/>
          </p:nvPr>
        </p:nvSpPr>
        <p:spPr>
          <a:xfrm>
            <a:off x="755576" y="2781995"/>
            <a:ext cx="7632848" cy="844640"/>
          </a:xfrm>
        </p:spPr>
        <p:txBody>
          <a:bodyPr anchor="ctr">
            <a:normAutofit/>
          </a:bodyPr>
          <a:lstStyle>
            <a:lvl1pPr marL="0" indent="0">
              <a:buNone/>
              <a:defRPr sz="2400">
                <a:solidFill>
                  <a:srgbClr val="003E5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4" name="13 Marcador de texto"/>
          <p:cNvSpPr>
            <a:spLocks noGrp="1"/>
          </p:cNvSpPr>
          <p:nvPr>
            <p:ph type="body" sz="quarter" idx="14"/>
          </p:nvPr>
        </p:nvSpPr>
        <p:spPr>
          <a:xfrm>
            <a:off x="1401763" y="3908663"/>
            <a:ext cx="6340475" cy="2015030"/>
          </a:xfrm>
        </p:spPr>
        <p:txBody>
          <a:bodyPr anchor="ctr">
            <a:normAutofit/>
          </a:bodyPr>
          <a:lstStyle>
            <a:lvl1pPr algn="l">
              <a:defRPr sz="4000">
                <a:solidFill>
                  <a:srgbClr val="003E52"/>
                </a:solidFill>
              </a:defRPr>
            </a:lvl1pPr>
          </a:lstStyle>
          <a:p>
            <a:pPr lvl="0"/>
            <a:r>
              <a:rPr lang="es-ES"/>
              <a:t>Haga clic para modificar el estilo de texto del patrón</a:t>
            </a:r>
          </a:p>
        </p:txBody>
      </p:sp>
      <p:sp>
        <p:nvSpPr>
          <p:cNvPr id="12" name="5 Marcador de número de diapositiva"/>
          <p:cNvSpPr>
            <a:spLocks noGrp="1"/>
          </p:cNvSpPr>
          <p:nvPr>
            <p:ph type="sldNum" sz="quarter" idx="4"/>
          </p:nvPr>
        </p:nvSpPr>
        <p:spPr>
          <a:xfrm>
            <a:off x="7812360" y="6453336"/>
            <a:ext cx="1341512"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5" name="4 Marcador de pie de página"/>
          <p:cNvSpPr>
            <a:spLocks noGrp="1"/>
          </p:cNvSpPr>
          <p:nvPr>
            <p:ph type="ftr" sz="quarter" idx="11"/>
          </p:nvPr>
        </p:nvSpPr>
        <p:spPr>
          <a:xfrm>
            <a:off x="2123728"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6" name="Group 15"/>
          <p:cNvGrpSpPr/>
          <p:nvPr userDrawn="1"/>
        </p:nvGrpSpPr>
        <p:grpSpPr>
          <a:xfrm>
            <a:off x="0" y="0"/>
            <a:ext cx="9180512" cy="1268760"/>
            <a:chOff x="0" y="0"/>
            <a:chExt cx="9180512" cy="1268760"/>
          </a:xfrm>
        </p:grpSpPr>
        <p:pic>
          <p:nvPicPr>
            <p:cNvPr id="17"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8" name="Rectangle 17"/>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9" name="TextBox 18"/>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20" name="Rectangle 19"/>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21" name="Straight Connector 20"/>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22"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26108769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Título y objetos">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00"/>
            <a:ext cx="8003232" cy="720000"/>
          </a:xfrm>
        </p:spPr>
        <p:txBody>
          <a:bodyPr/>
          <a:lstStyle>
            <a:lvl1pPr>
              <a:defRPr sz="3000">
                <a:solidFill>
                  <a:srgbClr val="003E52"/>
                </a:solidFill>
              </a:defRPr>
            </a:lvl1pPr>
          </a:lstStyle>
          <a:p>
            <a:r>
              <a:rPr lang="es-ES"/>
              <a:t>Haga clic para modificar el estilo de título del patrón</a:t>
            </a:r>
            <a:endParaRPr lang="es-CO"/>
          </a:p>
        </p:txBody>
      </p:sp>
      <p:sp>
        <p:nvSpPr>
          <p:cNvPr id="12" name="Text Placeholder 3"/>
          <p:cNvSpPr>
            <a:spLocks noGrp="1"/>
          </p:cNvSpPr>
          <p:nvPr>
            <p:ph type="body" sz="half" idx="13"/>
          </p:nvPr>
        </p:nvSpPr>
        <p:spPr bwMode="gray">
          <a:xfrm>
            <a:off x="467573" y="5085184"/>
            <a:ext cx="7992831" cy="1224136"/>
          </a:xfrm>
        </p:spPr>
        <p:txBody>
          <a:bodyPr anchor="t">
            <a:noAutofit/>
          </a:bodyPr>
          <a:lstStyle>
            <a:lvl1pPr marL="0" indent="0">
              <a:buNone/>
              <a:defRPr lang="en-US" sz="2000" b="0" i="0" kern="1200" cap="small" dirty="0">
                <a:solidFill>
                  <a:srgbClr val="003E52"/>
                </a:solidFill>
                <a:latin typeface="Arial" panose="020B0604020202020204" pitchFamily="34" charset="0"/>
                <a:ea typeface="+mn-ea"/>
                <a:cs typeface="Arial" panose="020B0604020202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3" name="13 Marcador de texto"/>
          <p:cNvSpPr>
            <a:spLocks noGrp="1"/>
          </p:cNvSpPr>
          <p:nvPr>
            <p:ph type="body" sz="quarter" idx="14"/>
          </p:nvPr>
        </p:nvSpPr>
        <p:spPr>
          <a:xfrm>
            <a:off x="467545" y="2746162"/>
            <a:ext cx="7992888" cy="2110959"/>
          </a:xfrm>
        </p:spPr>
        <p:txBody>
          <a:bodyPr anchor="ctr">
            <a:normAutofit/>
          </a:bodyPr>
          <a:lstStyle>
            <a:lvl1pPr>
              <a:defRPr sz="4000">
                <a:solidFill>
                  <a:srgbClr val="003E52"/>
                </a:solidFill>
              </a:defRPr>
            </a:lvl1pPr>
          </a:lstStyle>
          <a:p>
            <a:pPr lvl="0"/>
            <a:r>
              <a:rPr lang="es-ES"/>
              <a:t>Haga clic para modificar el estilo de texto del patrón</a:t>
            </a:r>
          </a:p>
        </p:txBody>
      </p:sp>
      <p:sp>
        <p:nvSpPr>
          <p:cNvPr id="8" name="5 Marcador de número de diapositiva"/>
          <p:cNvSpPr>
            <a:spLocks noGrp="1"/>
          </p:cNvSpPr>
          <p:nvPr>
            <p:ph type="sldNum" sz="quarter" idx="4"/>
          </p:nvPr>
        </p:nvSpPr>
        <p:spPr>
          <a:xfrm>
            <a:off x="7812360" y="6453336"/>
            <a:ext cx="1341512"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0" name="4 Marcador de pie de página"/>
          <p:cNvSpPr>
            <a:spLocks noGrp="1"/>
          </p:cNvSpPr>
          <p:nvPr>
            <p:ph type="ftr" sz="quarter" idx="11"/>
          </p:nvPr>
        </p:nvSpPr>
        <p:spPr>
          <a:xfrm>
            <a:off x="2195736"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1" name="Group 10"/>
          <p:cNvGrpSpPr/>
          <p:nvPr userDrawn="1"/>
        </p:nvGrpSpPr>
        <p:grpSpPr>
          <a:xfrm>
            <a:off x="0" y="0"/>
            <a:ext cx="9180512" cy="1268760"/>
            <a:chOff x="0" y="0"/>
            <a:chExt cx="9180512" cy="1268760"/>
          </a:xfrm>
        </p:grpSpPr>
        <p:pic>
          <p:nvPicPr>
            <p:cNvPr id="14"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5" name="Rectangle 14"/>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6" name="TextBox 15"/>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7" name="Rectangle 16"/>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8" name="Straight Connector 17"/>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9"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3589195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Título y objetos">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80"/>
            <a:ext cx="8003232" cy="720000"/>
          </a:xfrm>
        </p:spPr>
        <p:txBody>
          <a:bodyPr/>
          <a:lstStyle>
            <a:lvl1pPr>
              <a:defRPr sz="3000">
                <a:solidFill>
                  <a:srgbClr val="003E52"/>
                </a:solidFill>
              </a:defRPr>
            </a:lvl1pPr>
          </a:lstStyle>
          <a:p>
            <a:r>
              <a:rPr lang="es-ES"/>
              <a:t>Haga clic para modificar el estilo de título del patrón</a:t>
            </a:r>
            <a:endParaRPr lang="es-CO"/>
          </a:p>
        </p:txBody>
      </p:sp>
      <p:sp>
        <p:nvSpPr>
          <p:cNvPr id="7" name="6 Marcador de texto"/>
          <p:cNvSpPr>
            <a:spLocks noGrp="1"/>
          </p:cNvSpPr>
          <p:nvPr>
            <p:ph type="body" sz="quarter" idx="13"/>
          </p:nvPr>
        </p:nvSpPr>
        <p:spPr>
          <a:xfrm>
            <a:off x="468314" y="2765306"/>
            <a:ext cx="2304256" cy="1250833"/>
          </a:xfrm>
        </p:spPr>
        <p:txBody>
          <a:bodyPr anchor="ctr">
            <a:noAutofit/>
          </a:bodyPr>
          <a:lstStyle>
            <a:lvl1pPr>
              <a:defRPr sz="2400">
                <a:solidFill>
                  <a:srgbClr val="003E52"/>
                </a:solidFill>
              </a:defRPr>
            </a:lvl1pPr>
          </a:lstStyle>
          <a:p>
            <a:pPr lvl="0"/>
            <a:r>
              <a:rPr lang="es-ES"/>
              <a:t>Haga clic para modificar el estilo de texto del patrón</a:t>
            </a:r>
            <a:endParaRPr lang="es-CO"/>
          </a:p>
        </p:txBody>
      </p:sp>
      <p:sp>
        <p:nvSpPr>
          <p:cNvPr id="14" name="6 Marcador de texto"/>
          <p:cNvSpPr>
            <a:spLocks noGrp="1"/>
          </p:cNvSpPr>
          <p:nvPr>
            <p:ph type="body" sz="quarter" idx="14"/>
          </p:nvPr>
        </p:nvSpPr>
        <p:spPr>
          <a:xfrm>
            <a:off x="3275857" y="2765777"/>
            <a:ext cx="2304256" cy="1250833"/>
          </a:xfrm>
        </p:spPr>
        <p:txBody>
          <a:bodyPr anchor="ctr">
            <a:noAutofit/>
          </a:bodyPr>
          <a:lstStyle>
            <a:lvl1pPr>
              <a:defRPr sz="2400">
                <a:solidFill>
                  <a:srgbClr val="003E52"/>
                </a:solidFill>
              </a:defRPr>
            </a:lvl1pPr>
          </a:lstStyle>
          <a:p>
            <a:pPr lvl="0"/>
            <a:r>
              <a:rPr lang="es-ES"/>
              <a:t>Haga clic para modificar el estilo de texto del patrón</a:t>
            </a:r>
            <a:endParaRPr lang="es-CO"/>
          </a:p>
        </p:txBody>
      </p:sp>
      <p:sp>
        <p:nvSpPr>
          <p:cNvPr id="15" name="6 Marcador de texto"/>
          <p:cNvSpPr>
            <a:spLocks noGrp="1"/>
          </p:cNvSpPr>
          <p:nvPr>
            <p:ph type="body" sz="quarter" idx="15"/>
          </p:nvPr>
        </p:nvSpPr>
        <p:spPr>
          <a:xfrm>
            <a:off x="6156177" y="2765777"/>
            <a:ext cx="2304256" cy="1250833"/>
          </a:xfrm>
        </p:spPr>
        <p:txBody>
          <a:bodyPr anchor="ctr">
            <a:noAutofit/>
          </a:bodyPr>
          <a:lstStyle>
            <a:lvl1pPr>
              <a:defRPr sz="2400">
                <a:solidFill>
                  <a:srgbClr val="003E52"/>
                </a:solidFill>
              </a:defRPr>
            </a:lvl1pPr>
          </a:lstStyle>
          <a:p>
            <a:pPr lvl="0"/>
            <a:r>
              <a:rPr lang="es-ES"/>
              <a:t>Haga clic para modificar el estilo de texto del patrón</a:t>
            </a:r>
            <a:endParaRPr lang="es-CO"/>
          </a:p>
        </p:txBody>
      </p:sp>
      <p:sp>
        <p:nvSpPr>
          <p:cNvPr id="16" name="6 Marcador de texto"/>
          <p:cNvSpPr>
            <a:spLocks noGrp="1"/>
          </p:cNvSpPr>
          <p:nvPr>
            <p:ph type="body" sz="quarter" idx="16"/>
          </p:nvPr>
        </p:nvSpPr>
        <p:spPr>
          <a:xfrm>
            <a:off x="467545" y="4148609"/>
            <a:ext cx="2304256" cy="2160240"/>
          </a:xfrm>
        </p:spPr>
        <p:txBody>
          <a:bodyPr anchor="t">
            <a:normAutofit/>
          </a:bodyPr>
          <a:lstStyle>
            <a:lvl1pPr>
              <a:defRPr sz="2000">
                <a:solidFill>
                  <a:srgbClr val="003E52"/>
                </a:solidFill>
              </a:defRPr>
            </a:lvl1pPr>
          </a:lstStyle>
          <a:p>
            <a:pPr lvl="0"/>
            <a:r>
              <a:rPr lang="es-ES"/>
              <a:t>Haga clic para modificar el estilo de texto del patrón</a:t>
            </a:r>
            <a:endParaRPr lang="es-CO"/>
          </a:p>
        </p:txBody>
      </p:sp>
      <p:sp>
        <p:nvSpPr>
          <p:cNvPr id="17" name="6 Marcador de texto"/>
          <p:cNvSpPr>
            <a:spLocks noGrp="1"/>
          </p:cNvSpPr>
          <p:nvPr>
            <p:ph type="body" sz="quarter" idx="17"/>
          </p:nvPr>
        </p:nvSpPr>
        <p:spPr>
          <a:xfrm>
            <a:off x="3275088" y="4149080"/>
            <a:ext cx="2304256" cy="2160240"/>
          </a:xfrm>
        </p:spPr>
        <p:txBody>
          <a:bodyPr anchor="t">
            <a:normAutofit/>
          </a:bodyPr>
          <a:lstStyle>
            <a:lvl1pPr>
              <a:defRPr sz="2000">
                <a:solidFill>
                  <a:srgbClr val="003E52"/>
                </a:solidFill>
              </a:defRPr>
            </a:lvl1pPr>
          </a:lstStyle>
          <a:p>
            <a:pPr lvl="0"/>
            <a:r>
              <a:rPr lang="es-ES"/>
              <a:t>Haga clic para modificar el estilo de texto del patrón</a:t>
            </a:r>
            <a:endParaRPr lang="es-CO"/>
          </a:p>
        </p:txBody>
      </p:sp>
      <p:sp>
        <p:nvSpPr>
          <p:cNvPr id="18" name="6 Marcador de texto"/>
          <p:cNvSpPr>
            <a:spLocks noGrp="1"/>
          </p:cNvSpPr>
          <p:nvPr>
            <p:ph type="body" sz="quarter" idx="18"/>
          </p:nvPr>
        </p:nvSpPr>
        <p:spPr>
          <a:xfrm>
            <a:off x="6155408" y="4149080"/>
            <a:ext cx="2304256" cy="2160240"/>
          </a:xfrm>
        </p:spPr>
        <p:txBody>
          <a:bodyPr anchor="t">
            <a:normAutofit/>
          </a:bodyPr>
          <a:lstStyle>
            <a:lvl1pPr>
              <a:defRPr sz="2000">
                <a:solidFill>
                  <a:srgbClr val="003E52"/>
                </a:solidFill>
              </a:defRPr>
            </a:lvl1pPr>
          </a:lstStyle>
          <a:p>
            <a:pPr lvl="0"/>
            <a:r>
              <a:rPr lang="es-ES"/>
              <a:t>Haga clic para modificar el estilo de texto del patrón</a:t>
            </a:r>
            <a:endParaRPr lang="es-CO"/>
          </a:p>
        </p:txBody>
      </p:sp>
      <p:cxnSp>
        <p:nvCxnSpPr>
          <p:cNvPr id="9" name="8 Conector recto"/>
          <p:cNvCxnSpPr/>
          <p:nvPr userDrawn="1"/>
        </p:nvCxnSpPr>
        <p:spPr>
          <a:xfrm>
            <a:off x="3038400" y="2765306"/>
            <a:ext cx="0" cy="3543543"/>
          </a:xfrm>
          <a:prstGeom prst="line">
            <a:avLst/>
          </a:prstGeom>
          <a:ln>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18 Conector recto"/>
          <p:cNvCxnSpPr/>
          <p:nvPr userDrawn="1"/>
        </p:nvCxnSpPr>
        <p:spPr>
          <a:xfrm>
            <a:off x="5868145" y="2765306"/>
            <a:ext cx="0" cy="3543543"/>
          </a:xfrm>
          <a:prstGeom prst="line">
            <a:avLst/>
          </a:prstGeom>
          <a:ln>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5 Marcador de número de diapositiva"/>
          <p:cNvSpPr>
            <a:spLocks noGrp="1"/>
          </p:cNvSpPr>
          <p:nvPr>
            <p:ph type="sldNum" sz="quarter" idx="4"/>
          </p:nvPr>
        </p:nvSpPr>
        <p:spPr>
          <a:xfrm>
            <a:off x="7812360" y="6453336"/>
            <a:ext cx="1341512"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22" name="4 Marcador de pie de página"/>
          <p:cNvSpPr>
            <a:spLocks noGrp="1"/>
          </p:cNvSpPr>
          <p:nvPr>
            <p:ph type="ftr" sz="quarter" idx="11"/>
          </p:nvPr>
        </p:nvSpPr>
        <p:spPr>
          <a:xfrm>
            <a:off x="2267744"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23" name="Group 22"/>
          <p:cNvGrpSpPr/>
          <p:nvPr userDrawn="1"/>
        </p:nvGrpSpPr>
        <p:grpSpPr>
          <a:xfrm>
            <a:off x="0" y="0"/>
            <a:ext cx="9180512" cy="1268760"/>
            <a:chOff x="0" y="0"/>
            <a:chExt cx="9180512" cy="1268760"/>
          </a:xfrm>
        </p:grpSpPr>
        <p:pic>
          <p:nvPicPr>
            <p:cNvPr id="24"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25" name="Rectangle 24"/>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26" name="TextBox 25"/>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27" name="Rectangle 26"/>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28" name="Straight Connector 27"/>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29"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16242815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Título y objetos">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80"/>
            <a:ext cx="8003232" cy="720000"/>
          </a:xfrm>
        </p:spPr>
        <p:txBody>
          <a:bodyPr/>
          <a:lstStyle>
            <a:lvl1pPr>
              <a:defRPr sz="3000">
                <a:solidFill>
                  <a:srgbClr val="003E52"/>
                </a:solidFill>
              </a:defRPr>
            </a:lvl1pPr>
          </a:lstStyle>
          <a:p>
            <a:r>
              <a:rPr lang="es-ES"/>
              <a:t>Haga clic para modificar el estilo de título del patrón</a:t>
            </a:r>
            <a:endParaRPr lang="es-CO"/>
          </a:p>
        </p:txBody>
      </p:sp>
      <p:sp>
        <p:nvSpPr>
          <p:cNvPr id="16" name="6 Marcador de texto"/>
          <p:cNvSpPr>
            <a:spLocks noGrp="1"/>
          </p:cNvSpPr>
          <p:nvPr>
            <p:ph type="body" sz="quarter" idx="16"/>
          </p:nvPr>
        </p:nvSpPr>
        <p:spPr>
          <a:xfrm>
            <a:off x="538783" y="4436641"/>
            <a:ext cx="2305025" cy="1872208"/>
          </a:xfrm>
        </p:spPr>
        <p:txBody>
          <a:bodyPr anchor="t">
            <a:normAutofit/>
          </a:bodyPr>
          <a:lstStyle>
            <a:lvl1pPr>
              <a:defRPr sz="2000">
                <a:solidFill>
                  <a:srgbClr val="003E52"/>
                </a:solidFill>
              </a:defRPr>
            </a:lvl1pPr>
          </a:lstStyle>
          <a:p>
            <a:pPr lvl="0"/>
            <a:r>
              <a:rPr lang="es-ES"/>
              <a:t>Haga clic para modificar el estilo de texto del patrón</a:t>
            </a:r>
            <a:endParaRPr lang="es-CO"/>
          </a:p>
        </p:txBody>
      </p:sp>
      <p:sp>
        <p:nvSpPr>
          <p:cNvPr id="17" name="6 Marcador de texto"/>
          <p:cNvSpPr>
            <a:spLocks noGrp="1"/>
          </p:cNvSpPr>
          <p:nvPr>
            <p:ph type="body" sz="quarter" idx="17"/>
          </p:nvPr>
        </p:nvSpPr>
        <p:spPr>
          <a:xfrm>
            <a:off x="3419103" y="4437112"/>
            <a:ext cx="2305025" cy="1872208"/>
          </a:xfrm>
        </p:spPr>
        <p:txBody>
          <a:bodyPr anchor="t">
            <a:normAutofit/>
          </a:bodyPr>
          <a:lstStyle>
            <a:lvl1pPr>
              <a:defRPr sz="2000">
                <a:solidFill>
                  <a:srgbClr val="003E52"/>
                </a:solidFill>
              </a:defRPr>
            </a:lvl1pPr>
          </a:lstStyle>
          <a:p>
            <a:pPr lvl="0"/>
            <a:r>
              <a:rPr lang="es-ES"/>
              <a:t>Haga clic para modificar el estilo de texto del patrón</a:t>
            </a:r>
            <a:endParaRPr lang="es-CO"/>
          </a:p>
        </p:txBody>
      </p:sp>
      <p:sp>
        <p:nvSpPr>
          <p:cNvPr id="18" name="6 Marcador de texto"/>
          <p:cNvSpPr>
            <a:spLocks noGrp="1"/>
          </p:cNvSpPr>
          <p:nvPr>
            <p:ph type="body" sz="quarter" idx="18"/>
          </p:nvPr>
        </p:nvSpPr>
        <p:spPr>
          <a:xfrm>
            <a:off x="6227415" y="4437112"/>
            <a:ext cx="2305025" cy="1872208"/>
          </a:xfrm>
        </p:spPr>
        <p:txBody>
          <a:bodyPr anchor="t">
            <a:normAutofit/>
          </a:bodyPr>
          <a:lstStyle>
            <a:lvl1pPr>
              <a:defRPr sz="2000">
                <a:solidFill>
                  <a:srgbClr val="003E52"/>
                </a:solidFill>
              </a:defRPr>
            </a:lvl1pPr>
          </a:lstStyle>
          <a:p>
            <a:pPr lvl="0"/>
            <a:r>
              <a:rPr lang="es-ES"/>
              <a:t>Haga clic para modificar el estilo de texto del patrón</a:t>
            </a:r>
            <a:endParaRPr lang="es-CO"/>
          </a:p>
        </p:txBody>
      </p:sp>
      <p:cxnSp>
        <p:nvCxnSpPr>
          <p:cNvPr id="9" name="8 Conector recto"/>
          <p:cNvCxnSpPr/>
          <p:nvPr userDrawn="1"/>
        </p:nvCxnSpPr>
        <p:spPr>
          <a:xfrm>
            <a:off x="3124200" y="2779961"/>
            <a:ext cx="0" cy="3528888"/>
          </a:xfrm>
          <a:prstGeom prst="line">
            <a:avLst/>
          </a:prstGeom>
          <a:ln>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18 Conector recto"/>
          <p:cNvCxnSpPr/>
          <p:nvPr userDrawn="1"/>
        </p:nvCxnSpPr>
        <p:spPr>
          <a:xfrm>
            <a:off x="5979600" y="2779961"/>
            <a:ext cx="0" cy="3528888"/>
          </a:xfrm>
          <a:prstGeom prst="line">
            <a:avLst/>
          </a:prstGeom>
          <a:ln>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10 Marcador de posición de imagen"/>
          <p:cNvSpPr>
            <a:spLocks noGrp="1"/>
          </p:cNvSpPr>
          <p:nvPr>
            <p:ph type="pic" sz="quarter" idx="19"/>
          </p:nvPr>
        </p:nvSpPr>
        <p:spPr>
          <a:xfrm>
            <a:off x="720006" y="2779961"/>
            <a:ext cx="2016125" cy="1584325"/>
          </a:xfrm>
        </p:spPr>
        <p:txBody>
          <a:bodyPr/>
          <a:lstStyle>
            <a:lvl1pPr>
              <a:defRPr>
                <a:solidFill>
                  <a:srgbClr val="003E52"/>
                </a:solidFill>
              </a:defRPr>
            </a:lvl1pPr>
          </a:lstStyle>
          <a:p>
            <a:endParaRPr lang="es-CO"/>
          </a:p>
        </p:txBody>
      </p:sp>
      <p:sp>
        <p:nvSpPr>
          <p:cNvPr id="23" name="10 Marcador de posición de imagen"/>
          <p:cNvSpPr>
            <a:spLocks noGrp="1"/>
          </p:cNvSpPr>
          <p:nvPr>
            <p:ph type="pic" sz="quarter" idx="20"/>
          </p:nvPr>
        </p:nvSpPr>
        <p:spPr>
          <a:xfrm>
            <a:off x="3563987" y="2780779"/>
            <a:ext cx="2016125" cy="1584325"/>
          </a:xfrm>
        </p:spPr>
        <p:txBody>
          <a:bodyPr/>
          <a:lstStyle>
            <a:lvl1pPr>
              <a:defRPr>
                <a:solidFill>
                  <a:srgbClr val="003E52"/>
                </a:solidFill>
              </a:defRPr>
            </a:lvl1pPr>
          </a:lstStyle>
          <a:p>
            <a:endParaRPr lang="es-CO"/>
          </a:p>
        </p:txBody>
      </p:sp>
      <p:sp>
        <p:nvSpPr>
          <p:cNvPr id="24" name="10 Marcador de posición de imagen"/>
          <p:cNvSpPr>
            <a:spLocks noGrp="1"/>
          </p:cNvSpPr>
          <p:nvPr>
            <p:ph type="pic" sz="quarter" idx="21"/>
          </p:nvPr>
        </p:nvSpPr>
        <p:spPr>
          <a:xfrm>
            <a:off x="6372200" y="2780308"/>
            <a:ext cx="2016125" cy="1584325"/>
          </a:xfrm>
        </p:spPr>
        <p:txBody>
          <a:bodyPr/>
          <a:lstStyle>
            <a:lvl1pPr>
              <a:defRPr>
                <a:solidFill>
                  <a:srgbClr val="003E52"/>
                </a:solidFill>
              </a:defRPr>
            </a:lvl1pPr>
          </a:lstStyle>
          <a:p>
            <a:endParaRPr lang="es-CO"/>
          </a:p>
        </p:txBody>
      </p:sp>
      <p:sp>
        <p:nvSpPr>
          <p:cNvPr id="20" name="5 Marcador de número de diapositiva"/>
          <p:cNvSpPr>
            <a:spLocks noGrp="1"/>
          </p:cNvSpPr>
          <p:nvPr>
            <p:ph type="sldNum" sz="quarter" idx="4"/>
          </p:nvPr>
        </p:nvSpPr>
        <p:spPr>
          <a:xfrm>
            <a:off x="7884368" y="6453336"/>
            <a:ext cx="1269504"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21" name="4 Marcador de pie de página"/>
          <p:cNvSpPr>
            <a:spLocks noGrp="1"/>
          </p:cNvSpPr>
          <p:nvPr>
            <p:ph type="ftr" sz="quarter" idx="11"/>
          </p:nvPr>
        </p:nvSpPr>
        <p:spPr>
          <a:xfrm>
            <a:off x="1979712"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4" name="Group 13"/>
          <p:cNvGrpSpPr/>
          <p:nvPr userDrawn="1"/>
        </p:nvGrpSpPr>
        <p:grpSpPr>
          <a:xfrm>
            <a:off x="0" y="0"/>
            <a:ext cx="9180512" cy="1268760"/>
            <a:chOff x="0" y="0"/>
            <a:chExt cx="9180512" cy="1268760"/>
          </a:xfrm>
        </p:grpSpPr>
        <p:pic>
          <p:nvPicPr>
            <p:cNvPr id="22"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25" name="Rectangle 24"/>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26" name="TextBox 25"/>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27" name="Rectangle 26"/>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28" name="Straight Connector 27"/>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29"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7580128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ítulo y texto vertical">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00"/>
            <a:ext cx="8003232" cy="720000"/>
          </a:xfrm>
        </p:spPr>
        <p:txBody>
          <a:bodyPr/>
          <a:lstStyle>
            <a:lvl1pPr>
              <a:defRPr>
                <a:solidFill>
                  <a:srgbClr val="003E52"/>
                </a:solidFill>
              </a:defRPr>
            </a:lvl1pPr>
          </a:lstStyle>
          <a:p>
            <a:r>
              <a:rPr lang="es-ES"/>
              <a:t>Haga clic para modificar el estilo de título del patrón</a:t>
            </a:r>
            <a:endParaRPr lang="es-CO"/>
          </a:p>
        </p:txBody>
      </p:sp>
      <p:sp>
        <p:nvSpPr>
          <p:cNvPr id="3" name="2 Marcador de texto vertical"/>
          <p:cNvSpPr>
            <a:spLocks noGrp="1"/>
          </p:cNvSpPr>
          <p:nvPr>
            <p:ph type="body" orient="vert" idx="1"/>
          </p:nvPr>
        </p:nvSpPr>
        <p:spPr>
          <a:xfrm>
            <a:off x="457200" y="2780928"/>
            <a:ext cx="8003232" cy="3528392"/>
          </a:xfrm>
        </p:spPr>
        <p:txBody>
          <a:bodyPr vert="eaVert"/>
          <a:lstStyle>
            <a:lvl1pPr>
              <a:defRPr>
                <a:solidFill>
                  <a:srgbClr val="003E52"/>
                </a:solidFill>
              </a:defRPr>
            </a:lvl1pPr>
            <a:lvl2pPr>
              <a:defRPr>
                <a:solidFill>
                  <a:srgbClr val="003E52"/>
                </a:solidFill>
              </a:defRPr>
            </a:lvl2pPr>
            <a:lvl3pPr>
              <a:defRPr>
                <a:solidFill>
                  <a:srgbClr val="003E52"/>
                </a:solidFill>
              </a:defRPr>
            </a:lvl3pPr>
            <a:lvl4pPr>
              <a:defRPr>
                <a:solidFill>
                  <a:srgbClr val="003E52"/>
                </a:solidFill>
              </a:defRPr>
            </a:lvl4pPr>
            <a:lvl5pPr>
              <a:defRPr>
                <a:solidFill>
                  <a:srgbClr val="003E52"/>
                </a:solidFill>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5 Marcador de número de diapositiva"/>
          <p:cNvSpPr>
            <a:spLocks noGrp="1"/>
          </p:cNvSpPr>
          <p:nvPr>
            <p:ph type="sldNum" sz="quarter" idx="4"/>
          </p:nvPr>
        </p:nvSpPr>
        <p:spPr>
          <a:xfrm>
            <a:off x="7740352" y="6448251"/>
            <a:ext cx="1413520"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9" name="4 Marcador de pie de página"/>
          <p:cNvSpPr>
            <a:spLocks noGrp="1"/>
          </p:cNvSpPr>
          <p:nvPr>
            <p:ph type="ftr" sz="quarter" idx="11"/>
          </p:nvPr>
        </p:nvSpPr>
        <p:spPr>
          <a:xfrm>
            <a:off x="1907704"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0" name="Group 9"/>
          <p:cNvGrpSpPr/>
          <p:nvPr userDrawn="1"/>
        </p:nvGrpSpPr>
        <p:grpSpPr>
          <a:xfrm>
            <a:off x="0" y="0"/>
            <a:ext cx="9180512" cy="1268760"/>
            <a:chOff x="0" y="0"/>
            <a:chExt cx="9180512" cy="1268760"/>
          </a:xfrm>
        </p:grpSpPr>
        <p:pic>
          <p:nvPicPr>
            <p:cNvPr id="11"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Rectangle 11"/>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3" name="TextBox 12"/>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4" name="Rectangle 13"/>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5" name="Straight Connector 14"/>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6"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2778897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80"/>
            <a:ext cx="8003232" cy="720000"/>
          </a:xfrm>
        </p:spPr>
        <p:txBody>
          <a:bodyPr/>
          <a:lstStyle>
            <a:lvl1pPr>
              <a:defRPr sz="3000">
                <a:solidFill>
                  <a:srgbClr val="003E52"/>
                </a:solidFill>
              </a:defRPr>
            </a:lvl1pPr>
          </a:lstStyle>
          <a:p>
            <a:r>
              <a:rPr lang="es-ES"/>
              <a:t>Haga clic para modificar el estilo de título del patrón</a:t>
            </a:r>
            <a:endParaRPr lang="es-CO"/>
          </a:p>
        </p:txBody>
      </p:sp>
      <p:sp>
        <p:nvSpPr>
          <p:cNvPr id="3" name="2 Marcador de contenido"/>
          <p:cNvSpPr>
            <a:spLocks noGrp="1"/>
          </p:cNvSpPr>
          <p:nvPr>
            <p:ph idx="1"/>
          </p:nvPr>
        </p:nvSpPr>
        <p:spPr>
          <a:xfrm>
            <a:off x="457200" y="2564904"/>
            <a:ext cx="8003232" cy="3528392"/>
          </a:xfrm>
        </p:spPr>
        <p:txBody>
          <a:bodyPr/>
          <a:lstStyle>
            <a:lvl1pPr>
              <a:defRPr>
                <a:solidFill>
                  <a:srgbClr val="003E52"/>
                </a:solidFill>
              </a:defRPr>
            </a:lvl1pPr>
            <a:lvl2pPr>
              <a:defRPr>
                <a:solidFill>
                  <a:srgbClr val="003E52"/>
                </a:solidFill>
              </a:defRPr>
            </a:lvl2pPr>
            <a:lvl3pPr>
              <a:defRPr>
                <a:solidFill>
                  <a:srgbClr val="003E52"/>
                </a:solidFill>
              </a:defRPr>
            </a:lvl3pPr>
            <a:lvl4pPr>
              <a:defRPr>
                <a:solidFill>
                  <a:srgbClr val="003E52"/>
                </a:solidFill>
              </a:defRPr>
            </a:lvl4pPr>
            <a:lvl5pPr>
              <a:defRPr>
                <a:solidFill>
                  <a:srgbClr val="003E52"/>
                </a:solidFill>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5 Marcador de número de diapositiva"/>
          <p:cNvSpPr>
            <a:spLocks noGrp="1"/>
          </p:cNvSpPr>
          <p:nvPr>
            <p:ph type="sldNum" sz="quarter" idx="4"/>
          </p:nvPr>
        </p:nvSpPr>
        <p:spPr>
          <a:xfrm>
            <a:off x="7596336" y="6448251"/>
            <a:ext cx="1296144" cy="365125"/>
          </a:xfrm>
          <a:prstGeom prst="rect">
            <a:avLst/>
          </a:prstGeom>
        </p:spPr>
        <p:txBody>
          <a:bodyPr vert="horz" lIns="91440" tIns="45720" rIns="91440" bIns="45720" rtlCol="0" anchor="ctr"/>
          <a:lstStyle>
            <a:lvl1pPr algn="ctr">
              <a:defRPr sz="12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cxnSp>
        <p:nvCxnSpPr>
          <p:cNvPr id="9" name="Straight Connector 8"/>
          <p:cNvCxnSpPr/>
          <p:nvPr userDrawn="1"/>
        </p:nvCxnSpPr>
        <p:spPr>
          <a:xfrm>
            <a:off x="0" y="6381328"/>
            <a:ext cx="9144000" cy="0"/>
          </a:xfrm>
          <a:prstGeom prst="line">
            <a:avLst/>
          </a:prstGeom>
          <a:ln w="9525" cmpd="sng">
            <a:solidFill>
              <a:srgbClr val="174970"/>
            </a:solidFill>
          </a:ln>
          <a:effectLst/>
        </p:spPr>
        <p:style>
          <a:lnRef idx="2">
            <a:schemeClr val="accent1"/>
          </a:lnRef>
          <a:fillRef idx="0">
            <a:schemeClr val="accent1"/>
          </a:fillRef>
          <a:effectRef idx="1">
            <a:schemeClr val="accent1"/>
          </a:effectRef>
          <a:fontRef idx="minor">
            <a:schemeClr val="tx1"/>
          </a:fontRef>
        </p:style>
      </p:cxnSp>
      <p:grpSp>
        <p:nvGrpSpPr>
          <p:cNvPr id="17" name="Group 16">
            <a:extLst>
              <a:ext uri="{FF2B5EF4-FFF2-40B4-BE49-F238E27FC236}">
                <a16:creationId xmlns:a16="http://schemas.microsoft.com/office/drawing/2014/main" id="{C9F65980-D3DB-EC4C-A9F4-C3E67433CB3B}"/>
              </a:ext>
            </a:extLst>
          </p:cNvPr>
          <p:cNvGrpSpPr/>
          <p:nvPr userDrawn="1"/>
        </p:nvGrpSpPr>
        <p:grpSpPr>
          <a:xfrm>
            <a:off x="0" y="0"/>
            <a:ext cx="9144000" cy="946946"/>
            <a:chOff x="0" y="0"/>
            <a:chExt cx="9180512" cy="946946"/>
          </a:xfrm>
        </p:grpSpPr>
        <p:pic>
          <p:nvPicPr>
            <p:cNvPr id="18" name="Picture 2" descr="C:\Users\gj.osorio20\Desktop\universidaddelosandes-(2)-[Convertido].png">
              <a:extLst>
                <a:ext uri="{FF2B5EF4-FFF2-40B4-BE49-F238E27FC236}">
                  <a16:creationId xmlns:a16="http://schemas.microsoft.com/office/drawing/2014/main" id="{7A194D21-3739-B843-961B-E36D7D124D3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9" name="Rectangle 18">
              <a:extLst>
                <a:ext uri="{FF2B5EF4-FFF2-40B4-BE49-F238E27FC236}">
                  <a16:creationId xmlns:a16="http://schemas.microsoft.com/office/drawing/2014/main" id="{9CFD777A-6A1E-8C44-B102-CE84BF9D9A89}"/>
                </a:ext>
              </a:extLst>
            </p:cNvPr>
            <p:cNvSpPr/>
            <p:nvPr userDrawn="1"/>
          </p:nvSpPr>
          <p:spPr>
            <a:xfrm>
              <a:off x="0" y="0"/>
              <a:ext cx="9180512" cy="946946"/>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20" name="TextBox 19">
              <a:extLst>
                <a:ext uri="{FF2B5EF4-FFF2-40B4-BE49-F238E27FC236}">
                  <a16:creationId xmlns:a16="http://schemas.microsoft.com/office/drawing/2014/main" id="{D75C9490-6647-C342-8A82-2878FEF2B1A4}"/>
                </a:ext>
              </a:extLst>
            </p:cNvPr>
            <p:cNvSpPr txBox="1"/>
            <p:nvPr userDrawn="1"/>
          </p:nvSpPr>
          <p:spPr>
            <a:xfrm>
              <a:off x="100790" y="81482"/>
              <a:ext cx="4248472" cy="338554"/>
            </a:xfrm>
            <a:prstGeom prst="rect">
              <a:avLst/>
            </a:prstGeom>
            <a:noFill/>
          </p:spPr>
          <p:txBody>
            <a:bodyPr wrap="square" rtlCol="0">
              <a:spAutoFit/>
            </a:bodyPr>
            <a:lstStyle/>
            <a:p>
              <a:pPr algn="l"/>
              <a:r>
                <a:rPr lang="es-CO" sz="1600" u="none">
                  <a:solidFill>
                    <a:schemeClr val="bg1"/>
                  </a:solidFill>
                </a:rPr>
                <a:t>ARTI 4109 - Arquitecturas  de Software</a:t>
              </a:r>
            </a:p>
          </p:txBody>
        </p:sp>
        <p:sp>
          <p:nvSpPr>
            <p:cNvPr id="21" name="Rectangle 20">
              <a:extLst>
                <a:ext uri="{FF2B5EF4-FFF2-40B4-BE49-F238E27FC236}">
                  <a16:creationId xmlns:a16="http://schemas.microsoft.com/office/drawing/2014/main" id="{DCEF3873-8178-4C45-B296-BCD8ADD2BD69}"/>
                </a:ext>
              </a:extLst>
            </p:cNvPr>
            <p:cNvSpPr/>
            <p:nvPr userDrawn="1"/>
          </p:nvSpPr>
          <p:spPr>
            <a:xfrm>
              <a:off x="100790" y="452742"/>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22" name="Straight Connector 21">
              <a:extLst>
                <a:ext uri="{FF2B5EF4-FFF2-40B4-BE49-F238E27FC236}">
                  <a16:creationId xmlns:a16="http://schemas.microsoft.com/office/drawing/2014/main" id="{0E02DA40-E212-074F-A5B6-32A47DDAD331}"/>
                </a:ext>
              </a:extLst>
            </p:cNvPr>
            <p:cNvCxnSpPr/>
            <p:nvPr userDrawn="1"/>
          </p:nvCxnSpPr>
          <p:spPr>
            <a:xfrm>
              <a:off x="155591" y="406562"/>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grpSp>
      <p:sp>
        <p:nvSpPr>
          <p:cNvPr id="23" name="4 Marcador de pie de página">
            <a:extLst>
              <a:ext uri="{FF2B5EF4-FFF2-40B4-BE49-F238E27FC236}">
                <a16:creationId xmlns:a16="http://schemas.microsoft.com/office/drawing/2014/main" id="{F91CEFB1-3719-7648-83F3-DB6738D3E325}"/>
              </a:ext>
            </a:extLst>
          </p:cNvPr>
          <p:cNvSpPr>
            <a:spLocks noGrp="1"/>
          </p:cNvSpPr>
          <p:nvPr>
            <p:ph type="ftr" sz="quarter" idx="3"/>
          </p:nvPr>
        </p:nvSpPr>
        <p:spPr>
          <a:xfrm>
            <a:off x="611560" y="6577837"/>
            <a:ext cx="6462551" cy="217922"/>
          </a:xfrm>
          <a:prstGeom prst="rect">
            <a:avLst/>
          </a:prstGeom>
        </p:spPr>
        <p:txBody>
          <a:bodyPr/>
          <a:lstStyle>
            <a:lvl1pPr>
              <a:defRPr sz="1100">
                <a:solidFill>
                  <a:schemeClr val="bg1">
                    <a:lumMod val="50000"/>
                  </a:schemeClr>
                </a:solidFill>
              </a:defRPr>
            </a:lvl1pPr>
          </a:lstStyle>
          <a:p>
            <a:r>
              <a:rPr lang="es-CO"/>
              <a:t>© 2019 - Universidad de Los Andes – Departamento de Sistemas y Computación  - Darío Correal</a:t>
            </a:r>
          </a:p>
        </p:txBody>
      </p:sp>
    </p:spTree>
    <p:extLst>
      <p:ext uri="{BB962C8B-B14F-4D97-AF65-F5344CB8AC3E}">
        <p14:creationId xmlns:p14="http://schemas.microsoft.com/office/powerpoint/2010/main" val="310809887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Dos objetos">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80"/>
            <a:ext cx="8003232" cy="720000"/>
          </a:xfrm>
        </p:spPr>
        <p:txBody>
          <a:bodyPr/>
          <a:lstStyle>
            <a:lvl1pPr>
              <a:defRPr>
                <a:solidFill>
                  <a:srgbClr val="003E52"/>
                </a:solidFill>
              </a:defRPr>
            </a:lvl1pPr>
          </a:lstStyle>
          <a:p>
            <a:r>
              <a:rPr lang="es-ES"/>
              <a:t>Haga clic para modificar el estilo de título del patrón</a:t>
            </a:r>
            <a:endParaRPr lang="es-CO"/>
          </a:p>
        </p:txBody>
      </p:sp>
      <p:sp>
        <p:nvSpPr>
          <p:cNvPr id="3" name="2 Marcador de contenido"/>
          <p:cNvSpPr>
            <a:spLocks noGrp="1"/>
          </p:cNvSpPr>
          <p:nvPr>
            <p:ph sz="half" idx="1"/>
          </p:nvPr>
        </p:nvSpPr>
        <p:spPr>
          <a:xfrm>
            <a:off x="457200" y="2780928"/>
            <a:ext cx="3610744" cy="3523497"/>
          </a:xfrm>
        </p:spPr>
        <p:txBody>
          <a:bodyPr anchor="ctr">
            <a:normAutofit/>
          </a:bodyPr>
          <a:lstStyle>
            <a:lvl1pPr>
              <a:defRPr sz="3600">
                <a:solidFill>
                  <a:srgbClr val="003E52"/>
                </a:solidFill>
              </a:defRPr>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s-ES"/>
              <a:t>Haga clic para modificar el estilo de texto del patrón</a:t>
            </a:r>
            <a:endParaRPr lang="es-CO"/>
          </a:p>
        </p:txBody>
      </p:sp>
      <p:sp>
        <p:nvSpPr>
          <p:cNvPr id="4" name="3 Marcador de contenido"/>
          <p:cNvSpPr>
            <a:spLocks noGrp="1"/>
          </p:cNvSpPr>
          <p:nvPr>
            <p:ph sz="half" idx="2"/>
          </p:nvPr>
        </p:nvSpPr>
        <p:spPr>
          <a:xfrm>
            <a:off x="4211960" y="2780928"/>
            <a:ext cx="4248472" cy="3523497"/>
          </a:xfrm>
        </p:spPr>
        <p:txBody>
          <a:bodyPr anchor="ctr">
            <a:normAutofit/>
          </a:bodyPr>
          <a:lstStyle>
            <a:lvl1pPr>
              <a:defRPr sz="2800">
                <a:solidFill>
                  <a:srgbClr val="003E52"/>
                </a:solidFill>
              </a:defRPr>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s-ES"/>
              <a:t>Haga clic para modificar el estilo de texto del patrón</a:t>
            </a:r>
          </a:p>
        </p:txBody>
      </p:sp>
      <p:sp>
        <p:nvSpPr>
          <p:cNvPr id="11" name="5 Marcador de número de diapositiva"/>
          <p:cNvSpPr>
            <a:spLocks noGrp="1"/>
          </p:cNvSpPr>
          <p:nvPr>
            <p:ph type="sldNum" sz="quarter" idx="4"/>
          </p:nvPr>
        </p:nvSpPr>
        <p:spPr>
          <a:xfrm>
            <a:off x="7596336" y="6448251"/>
            <a:ext cx="1296144" cy="365125"/>
          </a:xfrm>
          <a:prstGeom prst="rect">
            <a:avLst/>
          </a:prstGeom>
        </p:spPr>
        <p:txBody>
          <a:bodyPr vert="horz" lIns="91440" tIns="45720" rIns="91440" bIns="45720" rtlCol="0" anchor="ctr"/>
          <a:lstStyle>
            <a:lvl1pPr algn="ctr">
              <a:defRPr sz="12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2" name="4 Marcador de pie de página"/>
          <p:cNvSpPr>
            <a:spLocks noGrp="1"/>
          </p:cNvSpPr>
          <p:nvPr>
            <p:ph type="ftr" sz="quarter" idx="11"/>
          </p:nvPr>
        </p:nvSpPr>
        <p:spPr>
          <a:xfrm>
            <a:off x="2123728" y="6453336"/>
            <a:ext cx="5256584" cy="365125"/>
          </a:xfrm>
          <a:prstGeom prst="rect">
            <a:avLst/>
          </a:prstGeom>
        </p:spPr>
        <p:txBody>
          <a:bodyPr/>
          <a:lstStyle>
            <a:lvl1pPr>
              <a:defRPr>
                <a:solidFill>
                  <a:srgbClr val="174970"/>
                </a:solidFill>
              </a:defRPr>
            </a:lvl1pPr>
          </a:lstStyle>
          <a:p>
            <a:r>
              <a:rPr lang="es-ES"/>
              <a:t>© 2019 - Universidad de Los Andes – Departamento de Sistemas y Computación  - Darío Correal</a:t>
            </a:r>
            <a:endParaRPr lang="es-CO"/>
          </a:p>
        </p:txBody>
      </p:sp>
      <p:pic>
        <p:nvPicPr>
          <p:cNvPr id="13" name="Imagen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536" y="6381328"/>
            <a:ext cx="1010015" cy="432048"/>
          </a:xfrm>
          <a:prstGeom prst="rect">
            <a:avLst/>
          </a:prstGeom>
        </p:spPr>
      </p:pic>
      <p:cxnSp>
        <p:nvCxnSpPr>
          <p:cNvPr id="14" name="Straight Connector 13"/>
          <p:cNvCxnSpPr/>
          <p:nvPr userDrawn="1"/>
        </p:nvCxnSpPr>
        <p:spPr>
          <a:xfrm>
            <a:off x="0" y="6381328"/>
            <a:ext cx="9144000" cy="0"/>
          </a:xfrm>
          <a:prstGeom prst="line">
            <a:avLst/>
          </a:prstGeom>
          <a:ln w="9525" cmpd="sng">
            <a:solidFill>
              <a:srgbClr val="174970"/>
            </a:solidFill>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userDrawn="1"/>
        </p:nvGrpSpPr>
        <p:grpSpPr>
          <a:xfrm>
            <a:off x="0" y="0"/>
            <a:ext cx="9180512" cy="1268760"/>
            <a:chOff x="0" y="0"/>
            <a:chExt cx="9180512" cy="1268760"/>
          </a:xfrm>
        </p:grpSpPr>
        <p:pic>
          <p:nvPicPr>
            <p:cNvPr id="15" name="Picture 2" descr="C:\Users\gj.osorio20\Desktop\universidaddelosandes-(2)-[Convertido].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6" name="Rectangle 15"/>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7" name="TextBox 16"/>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8" name="Rectangle 17"/>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9" name="Straight Connector 18"/>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20" name="Imagen 6" descr="glob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624788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Dos objetos">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80"/>
            <a:ext cx="8003232" cy="720000"/>
          </a:xfrm>
        </p:spPr>
        <p:txBody>
          <a:bodyPr/>
          <a:lstStyle>
            <a:lvl1pPr>
              <a:defRPr>
                <a:solidFill>
                  <a:srgbClr val="003E52"/>
                </a:solidFill>
              </a:defRPr>
            </a:lvl1pPr>
          </a:lstStyle>
          <a:p>
            <a:r>
              <a:rPr lang="es-ES"/>
              <a:t>Haga clic para modificar el estilo de título del patrón</a:t>
            </a:r>
            <a:endParaRPr lang="es-CO"/>
          </a:p>
        </p:txBody>
      </p:sp>
      <p:sp>
        <p:nvSpPr>
          <p:cNvPr id="3" name="2 Marcador de contenido"/>
          <p:cNvSpPr>
            <a:spLocks noGrp="1"/>
          </p:cNvSpPr>
          <p:nvPr>
            <p:ph sz="half" idx="1"/>
          </p:nvPr>
        </p:nvSpPr>
        <p:spPr>
          <a:xfrm>
            <a:off x="457200" y="2780929"/>
            <a:ext cx="3970784" cy="3523496"/>
          </a:xfrm>
        </p:spPr>
        <p:txBody>
          <a:bodyPr>
            <a:normAutofit/>
          </a:bodyPr>
          <a:lstStyle>
            <a:lvl1pPr>
              <a:defRPr sz="2200">
                <a:solidFill>
                  <a:srgbClr val="003E52"/>
                </a:solidFill>
              </a:defRPr>
            </a:lvl1pPr>
            <a:lvl2pPr>
              <a:defRPr sz="2000">
                <a:solidFill>
                  <a:srgbClr val="003E52"/>
                </a:solidFill>
              </a:defRPr>
            </a:lvl2pPr>
            <a:lvl3pPr>
              <a:defRPr sz="1800">
                <a:solidFill>
                  <a:srgbClr val="003E52"/>
                </a:solidFill>
              </a:defRPr>
            </a:lvl3pPr>
            <a:lvl4pPr>
              <a:defRPr sz="1600">
                <a:solidFill>
                  <a:srgbClr val="003E52"/>
                </a:solidFill>
              </a:defRPr>
            </a:lvl4pPr>
            <a:lvl5pPr>
              <a:defRPr sz="1600">
                <a:solidFill>
                  <a:srgbClr val="003E52"/>
                </a:solidFill>
              </a:defRPr>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3 Marcador de contenido"/>
          <p:cNvSpPr>
            <a:spLocks noGrp="1"/>
          </p:cNvSpPr>
          <p:nvPr>
            <p:ph sz="half" idx="2"/>
          </p:nvPr>
        </p:nvSpPr>
        <p:spPr>
          <a:xfrm>
            <a:off x="4499992" y="2780929"/>
            <a:ext cx="3956248" cy="3523496"/>
          </a:xfrm>
        </p:spPr>
        <p:txBody>
          <a:bodyPr>
            <a:normAutofit/>
          </a:bodyPr>
          <a:lstStyle>
            <a:lvl1pPr>
              <a:defRPr sz="2200">
                <a:solidFill>
                  <a:srgbClr val="003E52"/>
                </a:solidFill>
              </a:defRPr>
            </a:lvl1pPr>
            <a:lvl2pPr>
              <a:defRPr sz="2000">
                <a:solidFill>
                  <a:srgbClr val="003E52"/>
                </a:solidFill>
              </a:defRPr>
            </a:lvl2pPr>
            <a:lvl3pPr>
              <a:defRPr sz="1800">
                <a:solidFill>
                  <a:srgbClr val="003E52"/>
                </a:solidFill>
              </a:defRPr>
            </a:lvl3pPr>
            <a:lvl4pPr>
              <a:defRPr sz="1600">
                <a:solidFill>
                  <a:srgbClr val="003E52"/>
                </a:solidFill>
              </a:defRPr>
            </a:lvl4pPr>
            <a:lvl5pPr>
              <a:defRPr sz="1600">
                <a:solidFill>
                  <a:srgbClr val="003E52"/>
                </a:solidFill>
              </a:defRPr>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8" name="5 Marcador de número de diapositiva"/>
          <p:cNvSpPr>
            <a:spLocks noGrp="1"/>
          </p:cNvSpPr>
          <p:nvPr>
            <p:ph type="sldNum" sz="quarter" idx="4"/>
          </p:nvPr>
        </p:nvSpPr>
        <p:spPr>
          <a:xfrm>
            <a:off x="7956376" y="6453336"/>
            <a:ext cx="1224136"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1" name="4 Marcador de pie de página"/>
          <p:cNvSpPr>
            <a:spLocks noGrp="1"/>
          </p:cNvSpPr>
          <p:nvPr>
            <p:ph type="ftr" sz="quarter" idx="3"/>
          </p:nvPr>
        </p:nvSpPr>
        <p:spPr>
          <a:xfrm>
            <a:off x="2123728" y="6448251"/>
            <a:ext cx="5256584" cy="365125"/>
          </a:xfrm>
          <a:prstGeom prst="rect">
            <a:avLst/>
          </a:prstGeom>
        </p:spPr>
        <p:txBody>
          <a:bodyPr/>
          <a:lstStyle>
            <a:lvl1pPr>
              <a:defRPr sz="1100">
                <a:solidFill>
                  <a:schemeClr val="bg1">
                    <a:lumMod val="50000"/>
                  </a:schemeClr>
                </a:solidFill>
              </a:defRPr>
            </a:lvl1pPr>
          </a:lstStyle>
          <a:p>
            <a:r>
              <a:rPr lang="es-ES"/>
              <a:t>© 2019 - Universidad de Los Andes – Departamento de Sistemas y Computación  - Darío Correal</a:t>
            </a:r>
            <a:endParaRPr lang="es-CO"/>
          </a:p>
        </p:txBody>
      </p:sp>
      <p:grpSp>
        <p:nvGrpSpPr>
          <p:cNvPr id="10" name="Group 9"/>
          <p:cNvGrpSpPr/>
          <p:nvPr userDrawn="1"/>
        </p:nvGrpSpPr>
        <p:grpSpPr>
          <a:xfrm>
            <a:off x="0" y="0"/>
            <a:ext cx="9180512" cy="1268760"/>
            <a:chOff x="0" y="0"/>
            <a:chExt cx="9180512" cy="1268760"/>
          </a:xfrm>
        </p:grpSpPr>
        <p:pic>
          <p:nvPicPr>
            <p:cNvPr id="12"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Rectangle 12"/>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4" name="TextBox 13"/>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5" name="Rectangle 14"/>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6" name="Straight Connector 15"/>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7"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1481583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80"/>
            <a:ext cx="8003232" cy="720000"/>
          </a:xfrm>
        </p:spPr>
        <p:txBody>
          <a:bodyPr/>
          <a:lstStyle>
            <a:lvl1pPr>
              <a:defRPr>
                <a:solidFill>
                  <a:srgbClr val="003E52"/>
                </a:solidFill>
              </a:defRPr>
            </a:lvl1pPr>
          </a:lstStyle>
          <a:p>
            <a:r>
              <a:rPr lang="es-ES"/>
              <a:t>Haga clic para modificar el estilo de título del patrón</a:t>
            </a:r>
            <a:endParaRPr lang="es-CO"/>
          </a:p>
        </p:txBody>
      </p:sp>
      <p:sp>
        <p:nvSpPr>
          <p:cNvPr id="3" name="2 Marcador de texto"/>
          <p:cNvSpPr>
            <a:spLocks noGrp="1"/>
          </p:cNvSpPr>
          <p:nvPr>
            <p:ph type="body" idx="1"/>
          </p:nvPr>
        </p:nvSpPr>
        <p:spPr>
          <a:xfrm>
            <a:off x="467544" y="2762490"/>
            <a:ext cx="3912545" cy="639762"/>
          </a:xfrm>
        </p:spPr>
        <p:txBody>
          <a:bodyPr anchor="b"/>
          <a:lstStyle>
            <a:lvl1pPr marL="0" indent="0">
              <a:buNone/>
              <a:defRPr sz="2400" b="0">
                <a:solidFill>
                  <a:srgbClr val="003E5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3501008"/>
            <a:ext cx="3898776" cy="2808312"/>
          </a:xfrm>
        </p:spPr>
        <p:txBody>
          <a:bodyPr>
            <a:normAutofit/>
          </a:bodyPr>
          <a:lstStyle>
            <a:lvl1pPr>
              <a:defRPr sz="2200">
                <a:solidFill>
                  <a:srgbClr val="003E52"/>
                </a:solidFill>
              </a:defRPr>
            </a:lvl1pPr>
            <a:lvl2pPr>
              <a:defRPr sz="2000">
                <a:solidFill>
                  <a:srgbClr val="003E52"/>
                </a:solidFill>
              </a:defRPr>
            </a:lvl2pPr>
            <a:lvl3pPr>
              <a:defRPr sz="1800">
                <a:solidFill>
                  <a:srgbClr val="003E52"/>
                </a:solidFill>
              </a:defRPr>
            </a:lvl3pPr>
            <a:lvl4pPr>
              <a:defRPr sz="1600">
                <a:solidFill>
                  <a:srgbClr val="003E52"/>
                </a:solidFill>
              </a:defRPr>
            </a:lvl4pPr>
            <a:lvl5pPr>
              <a:defRPr sz="1600">
                <a:solidFill>
                  <a:srgbClr val="003E52"/>
                </a:solidFill>
              </a:defRPr>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4 Marcador de texto"/>
          <p:cNvSpPr>
            <a:spLocks noGrp="1"/>
          </p:cNvSpPr>
          <p:nvPr>
            <p:ph type="body" sz="quarter" idx="3"/>
          </p:nvPr>
        </p:nvSpPr>
        <p:spPr>
          <a:xfrm>
            <a:off x="4582344" y="2762490"/>
            <a:ext cx="3877071" cy="639762"/>
          </a:xfrm>
        </p:spPr>
        <p:txBody>
          <a:bodyPr anchor="b"/>
          <a:lstStyle>
            <a:lvl1pPr marL="0" indent="0">
              <a:buNone/>
              <a:defRPr sz="2400" b="0">
                <a:solidFill>
                  <a:srgbClr val="003E5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572000" y="3501008"/>
            <a:ext cx="3887415" cy="2808312"/>
          </a:xfrm>
        </p:spPr>
        <p:txBody>
          <a:bodyPr/>
          <a:lstStyle>
            <a:lvl1pPr>
              <a:defRPr sz="2200">
                <a:solidFill>
                  <a:srgbClr val="003E52"/>
                </a:solidFill>
              </a:defRPr>
            </a:lvl1pPr>
            <a:lvl2pPr>
              <a:defRPr sz="2000">
                <a:solidFill>
                  <a:srgbClr val="003E52"/>
                </a:solidFill>
              </a:defRPr>
            </a:lvl2pPr>
            <a:lvl3pPr>
              <a:defRPr sz="1800">
                <a:solidFill>
                  <a:srgbClr val="003E52"/>
                </a:solidFill>
              </a:defRPr>
            </a:lvl3pPr>
            <a:lvl4pPr>
              <a:defRPr sz="1600">
                <a:solidFill>
                  <a:srgbClr val="003E52"/>
                </a:solidFill>
              </a:defRPr>
            </a:lvl4pPr>
            <a:lvl5pPr>
              <a:defRPr sz="1600">
                <a:solidFill>
                  <a:srgbClr val="003E52"/>
                </a:solidFill>
              </a:defRPr>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 name="5 Marcador de número de diapositiva"/>
          <p:cNvSpPr>
            <a:spLocks noGrp="1"/>
          </p:cNvSpPr>
          <p:nvPr>
            <p:ph type="sldNum" sz="quarter" idx="12"/>
          </p:nvPr>
        </p:nvSpPr>
        <p:spPr>
          <a:xfrm>
            <a:off x="8028384" y="6453336"/>
            <a:ext cx="1152128"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2" name="4 Marcador de pie de página"/>
          <p:cNvSpPr>
            <a:spLocks noGrp="1"/>
          </p:cNvSpPr>
          <p:nvPr>
            <p:ph type="ftr" sz="quarter" idx="11"/>
          </p:nvPr>
        </p:nvSpPr>
        <p:spPr>
          <a:xfrm>
            <a:off x="2195736"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3" name="Group 12"/>
          <p:cNvGrpSpPr/>
          <p:nvPr userDrawn="1"/>
        </p:nvGrpSpPr>
        <p:grpSpPr>
          <a:xfrm>
            <a:off x="0" y="0"/>
            <a:ext cx="9180512" cy="1268760"/>
            <a:chOff x="0" y="0"/>
            <a:chExt cx="9180512" cy="1268760"/>
          </a:xfrm>
        </p:grpSpPr>
        <p:pic>
          <p:nvPicPr>
            <p:cNvPr id="14"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5" name="Rectangle 14"/>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6" name="TextBox 15"/>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7" name="Rectangle 16"/>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8" name="Straight Connector 17"/>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9"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1277773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Comparación">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480"/>
            <a:ext cx="8003232" cy="720000"/>
          </a:xfrm>
        </p:spPr>
        <p:txBody>
          <a:bodyPr/>
          <a:lstStyle>
            <a:lvl1pPr>
              <a:defRPr>
                <a:solidFill>
                  <a:srgbClr val="003E52"/>
                </a:solidFill>
              </a:defRPr>
            </a:lvl1pPr>
          </a:lstStyle>
          <a:p>
            <a:r>
              <a:rPr lang="es-ES"/>
              <a:t>Haga clic para modificar el estilo de título del patrón</a:t>
            </a:r>
            <a:endParaRPr lang="es-CO"/>
          </a:p>
        </p:txBody>
      </p:sp>
      <p:sp>
        <p:nvSpPr>
          <p:cNvPr id="3" name="2 Marcador de texto"/>
          <p:cNvSpPr>
            <a:spLocks noGrp="1"/>
          </p:cNvSpPr>
          <p:nvPr>
            <p:ph type="body" idx="1"/>
          </p:nvPr>
        </p:nvSpPr>
        <p:spPr>
          <a:xfrm>
            <a:off x="467544" y="2767117"/>
            <a:ext cx="3912545" cy="639762"/>
          </a:xfrm>
        </p:spPr>
        <p:txBody>
          <a:bodyPr anchor="b">
            <a:noAutofit/>
          </a:bodyPr>
          <a:lstStyle>
            <a:lvl1pPr marL="0" indent="0">
              <a:buNone/>
              <a:defRPr sz="2200" b="1">
                <a:solidFill>
                  <a:srgbClr val="003E5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3501008"/>
            <a:ext cx="3898776" cy="2808312"/>
          </a:xfrm>
        </p:spPr>
        <p:txBody>
          <a:bodyPr>
            <a:normAutofit/>
          </a:bodyPr>
          <a:lstStyle>
            <a:lvl1pPr>
              <a:defRPr sz="2200">
                <a:solidFill>
                  <a:srgbClr val="003E52"/>
                </a:solidFill>
              </a:defRPr>
            </a:lvl1pPr>
            <a:lvl2pPr>
              <a:defRPr sz="2000">
                <a:solidFill>
                  <a:srgbClr val="003E52"/>
                </a:solidFill>
              </a:defRPr>
            </a:lvl2pPr>
            <a:lvl3pPr>
              <a:defRPr sz="1800">
                <a:solidFill>
                  <a:srgbClr val="003E52"/>
                </a:solidFill>
              </a:defRPr>
            </a:lvl3pPr>
            <a:lvl4pPr>
              <a:defRPr sz="1600">
                <a:solidFill>
                  <a:srgbClr val="003E52"/>
                </a:solidFill>
              </a:defRPr>
            </a:lvl4pPr>
            <a:lvl5pPr>
              <a:defRPr sz="1600">
                <a:solidFill>
                  <a:srgbClr val="003E52"/>
                </a:solidFill>
              </a:defRPr>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4 Marcador de texto"/>
          <p:cNvSpPr>
            <a:spLocks noGrp="1"/>
          </p:cNvSpPr>
          <p:nvPr>
            <p:ph type="body" sz="quarter" idx="3"/>
          </p:nvPr>
        </p:nvSpPr>
        <p:spPr>
          <a:xfrm>
            <a:off x="4582344" y="2767117"/>
            <a:ext cx="3877071" cy="639762"/>
          </a:xfrm>
        </p:spPr>
        <p:txBody>
          <a:bodyPr anchor="b">
            <a:noAutofit/>
          </a:bodyPr>
          <a:lstStyle>
            <a:lvl1pPr marL="0" indent="0">
              <a:buNone/>
              <a:defRPr sz="2200" b="1">
                <a:solidFill>
                  <a:srgbClr val="003E5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572000" y="3501008"/>
            <a:ext cx="3887415" cy="2808312"/>
          </a:xfrm>
        </p:spPr>
        <p:txBody>
          <a:bodyPr/>
          <a:lstStyle>
            <a:lvl1pPr>
              <a:defRPr sz="2200">
                <a:solidFill>
                  <a:srgbClr val="003E52"/>
                </a:solidFill>
              </a:defRPr>
            </a:lvl1pPr>
            <a:lvl2pPr>
              <a:defRPr sz="2000">
                <a:solidFill>
                  <a:srgbClr val="003E52"/>
                </a:solidFill>
              </a:defRPr>
            </a:lvl2pPr>
            <a:lvl3pPr>
              <a:defRPr sz="1800">
                <a:solidFill>
                  <a:srgbClr val="003E52"/>
                </a:solidFill>
              </a:defRPr>
            </a:lvl3pPr>
            <a:lvl4pPr>
              <a:defRPr sz="1600">
                <a:solidFill>
                  <a:srgbClr val="003E52"/>
                </a:solidFill>
              </a:defRPr>
            </a:lvl4pPr>
            <a:lvl5pPr>
              <a:defRPr sz="1600">
                <a:solidFill>
                  <a:srgbClr val="003E52"/>
                </a:solidFill>
              </a:defRPr>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 name="5 Marcador de número de diapositiva"/>
          <p:cNvSpPr>
            <a:spLocks noGrp="1"/>
          </p:cNvSpPr>
          <p:nvPr>
            <p:ph type="sldNum" sz="quarter" idx="12"/>
          </p:nvPr>
        </p:nvSpPr>
        <p:spPr>
          <a:xfrm>
            <a:off x="7812360" y="6453336"/>
            <a:ext cx="1341512"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2" name="4 Marcador de pie de página"/>
          <p:cNvSpPr>
            <a:spLocks noGrp="1"/>
          </p:cNvSpPr>
          <p:nvPr>
            <p:ph type="ftr" sz="quarter" idx="11"/>
          </p:nvPr>
        </p:nvSpPr>
        <p:spPr>
          <a:xfrm>
            <a:off x="2195736"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13" name="Group 12"/>
          <p:cNvGrpSpPr/>
          <p:nvPr userDrawn="1"/>
        </p:nvGrpSpPr>
        <p:grpSpPr>
          <a:xfrm>
            <a:off x="0" y="0"/>
            <a:ext cx="9180512" cy="1268760"/>
            <a:chOff x="0" y="0"/>
            <a:chExt cx="9180512" cy="1268760"/>
          </a:xfrm>
        </p:grpSpPr>
        <p:pic>
          <p:nvPicPr>
            <p:cNvPr id="14"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5" name="Rectangle 14"/>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6" name="TextBox 15"/>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7" name="Rectangle 16"/>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8" name="Straight Connector 17"/>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9"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1872815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ación">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00"/>
            <a:ext cx="8003232" cy="720000"/>
          </a:xfrm>
        </p:spPr>
        <p:txBody>
          <a:bodyPr/>
          <a:lstStyle>
            <a:lvl1pPr>
              <a:defRPr>
                <a:solidFill>
                  <a:srgbClr val="003E52"/>
                </a:solidFill>
              </a:defRPr>
            </a:lvl1pPr>
          </a:lstStyle>
          <a:p>
            <a:r>
              <a:rPr lang="es-ES"/>
              <a:t>Haga clic para modificar el estilo de título del patrón</a:t>
            </a:r>
            <a:endParaRPr lang="es-CO"/>
          </a:p>
        </p:txBody>
      </p:sp>
      <p:sp>
        <p:nvSpPr>
          <p:cNvPr id="3" name="2 Marcador de texto"/>
          <p:cNvSpPr>
            <a:spLocks noGrp="1"/>
          </p:cNvSpPr>
          <p:nvPr>
            <p:ph type="body" idx="1"/>
          </p:nvPr>
        </p:nvSpPr>
        <p:spPr>
          <a:xfrm>
            <a:off x="467544" y="2780928"/>
            <a:ext cx="3912545" cy="639762"/>
          </a:xfrm>
        </p:spPr>
        <p:txBody>
          <a:bodyPr anchor="b">
            <a:noAutofit/>
          </a:bodyPr>
          <a:lstStyle>
            <a:lvl1pPr marL="0" indent="0">
              <a:buNone/>
              <a:defRPr sz="2200" b="1">
                <a:solidFill>
                  <a:srgbClr val="003E5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3467719"/>
            <a:ext cx="3898776" cy="2841601"/>
          </a:xfrm>
        </p:spPr>
        <p:txBody>
          <a:bodyPr>
            <a:normAutofit/>
          </a:bodyPr>
          <a:lstStyle>
            <a:lvl1pPr>
              <a:defRPr sz="2200">
                <a:solidFill>
                  <a:srgbClr val="003E52"/>
                </a:solidFill>
              </a:defRPr>
            </a:lvl1pPr>
            <a:lvl2pPr>
              <a:defRPr sz="2000">
                <a:solidFill>
                  <a:srgbClr val="003E52"/>
                </a:solidFill>
              </a:defRPr>
            </a:lvl2pPr>
            <a:lvl3pPr>
              <a:defRPr sz="1800">
                <a:solidFill>
                  <a:srgbClr val="003E52"/>
                </a:solidFill>
              </a:defRPr>
            </a:lvl3pPr>
            <a:lvl4pPr>
              <a:defRPr sz="1600">
                <a:solidFill>
                  <a:srgbClr val="003E52"/>
                </a:solidFill>
              </a:defRPr>
            </a:lvl4pPr>
            <a:lvl5pPr>
              <a:defRPr sz="1600">
                <a:solidFill>
                  <a:srgbClr val="003E52"/>
                </a:solidFill>
              </a:defRPr>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5 Marcador de contenido"/>
          <p:cNvSpPr>
            <a:spLocks noGrp="1"/>
          </p:cNvSpPr>
          <p:nvPr>
            <p:ph sz="quarter" idx="4"/>
          </p:nvPr>
        </p:nvSpPr>
        <p:spPr>
          <a:xfrm>
            <a:off x="4572000" y="2780929"/>
            <a:ext cx="3887415" cy="3528392"/>
          </a:xfrm>
        </p:spPr>
        <p:txBody>
          <a:bodyPr/>
          <a:lstStyle>
            <a:lvl1pPr>
              <a:defRPr sz="2200">
                <a:solidFill>
                  <a:srgbClr val="003E52"/>
                </a:solidFill>
              </a:defRPr>
            </a:lvl1pPr>
            <a:lvl2pPr>
              <a:defRPr sz="2000">
                <a:solidFill>
                  <a:srgbClr val="003E52"/>
                </a:solidFill>
              </a:defRPr>
            </a:lvl2pPr>
            <a:lvl3pPr>
              <a:defRPr sz="1800">
                <a:solidFill>
                  <a:srgbClr val="003E52"/>
                </a:solidFill>
              </a:defRPr>
            </a:lvl3pPr>
            <a:lvl4pPr>
              <a:defRPr sz="1600">
                <a:solidFill>
                  <a:srgbClr val="003E52"/>
                </a:solidFill>
              </a:defRPr>
            </a:lvl4pPr>
            <a:lvl5pPr>
              <a:defRPr sz="1600">
                <a:solidFill>
                  <a:srgbClr val="003E52"/>
                </a:solidFill>
              </a:defRPr>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10" name="5 Marcador de número de diapositiva"/>
          <p:cNvSpPr>
            <a:spLocks noGrp="1"/>
          </p:cNvSpPr>
          <p:nvPr>
            <p:ph type="sldNum" sz="quarter" idx="12"/>
          </p:nvPr>
        </p:nvSpPr>
        <p:spPr>
          <a:xfrm>
            <a:off x="7812360" y="6453336"/>
            <a:ext cx="1341512"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12" name="4 Marcador de pie de página"/>
          <p:cNvSpPr txBox="1">
            <a:spLocks/>
          </p:cNvSpPr>
          <p:nvPr userDrawn="1"/>
        </p:nvSpPr>
        <p:spPr>
          <a:xfrm>
            <a:off x="1979712" y="6453336"/>
            <a:ext cx="5256584" cy="365125"/>
          </a:xfrm>
          <a:prstGeom prst="rect">
            <a:avLst/>
          </a:prstGeom>
        </p:spPr>
        <p:txBody>
          <a:bodyPr vert="horz" lIns="91440" tIns="45720" rIns="91440" bIns="45720" rtlCol="0" anchor="ctr"/>
          <a:lstStyle>
            <a:defPPr>
              <a:defRPr lang="es-CO"/>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a:t> © 2016  - Universidad de Los Andes – Departamento de Sistemas y Computación   </a:t>
            </a:r>
          </a:p>
        </p:txBody>
      </p:sp>
      <p:grpSp>
        <p:nvGrpSpPr>
          <p:cNvPr id="19" name="Group 18"/>
          <p:cNvGrpSpPr/>
          <p:nvPr userDrawn="1"/>
        </p:nvGrpSpPr>
        <p:grpSpPr>
          <a:xfrm>
            <a:off x="0" y="0"/>
            <a:ext cx="9180512" cy="1268760"/>
            <a:chOff x="0" y="0"/>
            <a:chExt cx="9180512" cy="1268760"/>
          </a:xfrm>
        </p:grpSpPr>
        <p:pic>
          <p:nvPicPr>
            <p:cNvPr id="20"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21" name="Rectangle 20"/>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22" name="TextBox 21"/>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23" name="Rectangle 22"/>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24" name="Straight Connector 23"/>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25"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1192080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Sólo el título">
    <p:bg>
      <p:bgPr>
        <a:solidFill>
          <a:schemeClr val="bg1"/>
        </a:solid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xfrm>
            <a:off x="457200" y="1628800"/>
            <a:ext cx="8003232" cy="720000"/>
          </a:xfrm>
        </p:spPr>
        <p:txBody>
          <a:bodyPr/>
          <a:lstStyle>
            <a:lvl1pPr>
              <a:defRPr>
                <a:solidFill>
                  <a:srgbClr val="003E52"/>
                </a:solidFill>
              </a:defRPr>
            </a:lvl1pPr>
          </a:lstStyle>
          <a:p>
            <a:r>
              <a:rPr lang="es-ES"/>
              <a:t>Haga clic para modificar el estilo de título del patrón</a:t>
            </a:r>
            <a:endParaRPr lang="es-CO"/>
          </a:p>
        </p:txBody>
      </p:sp>
      <p:sp>
        <p:nvSpPr>
          <p:cNvPr id="6" name="5 Marcador de número de diapositiva"/>
          <p:cNvSpPr>
            <a:spLocks noGrp="1"/>
          </p:cNvSpPr>
          <p:nvPr>
            <p:ph type="sldNum" sz="quarter" idx="4"/>
          </p:nvPr>
        </p:nvSpPr>
        <p:spPr>
          <a:xfrm>
            <a:off x="7740352" y="6453336"/>
            <a:ext cx="1413520"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8" name="4 Marcador de pie de página"/>
          <p:cNvSpPr>
            <a:spLocks noGrp="1"/>
          </p:cNvSpPr>
          <p:nvPr>
            <p:ph type="ftr" sz="quarter" idx="11"/>
          </p:nvPr>
        </p:nvSpPr>
        <p:spPr>
          <a:xfrm>
            <a:off x="2195736" y="6448251"/>
            <a:ext cx="5256584" cy="365125"/>
          </a:xfrm>
          <a:prstGeom prst="rect">
            <a:avLst/>
          </a:prstGeom>
        </p:spPr>
        <p:txBody>
          <a:bodyPr/>
          <a:lstStyle/>
          <a:p>
            <a:r>
              <a:rPr lang="es-ES"/>
              <a:t>© 2019 - Universidad de Los Andes – Departamento de Sistemas y Computación  - Darío Correal</a:t>
            </a:r>
            <a:endParaRPr lang="es-CO"/>
          </a:p>
        </p:txBody>
      </p:sp>
      <p:grpSp>
        <p:nvGrpSpPr>
          <p:cNvPr id="9" name="Group 8"/>
          <p:cNvGrpSpPr/>
          <p:nvPr userDrawn="1"/>
        </p:nvGrpSpPr>
        <p:grpSpPr>
          <a:xfrm>
            <a:off x="0" y="0"/>
            <a:ext cx="9180512" cy="1268760"/>
            <a:chOff x="0" y="0"/>
            <a:chExt cx="9180512" cy="1268760"/>
          </a:xfrm>
        </p:grpSpPr>
        <p:pic>
          <p:nvPicPr>
            <p:cNvPr id="10"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1" name="Rectangle 10"/>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2" name="TextBox 11"/>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3" name="Rectangle 12"/>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4" name="Straight Connector 13"/>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5"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819902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En blanco">
    <p:bg>
      <p:bgPr>
        <a:solidFill>
          <a:schemeClr val="bg1"/>
        </a:solidFill>
        <a:effectLst/>
      </p:bgPr>
    </p:bg>
    <p:spTree>
      <p:nvGrpSpPr>
        <p:cNvPr id="1" name=""/>
        <p:cNvGrpSpPr/>
        <p:nvPr/>
      </p:nvGrpSpPr>
      <p:grpSpPr>
        <a:xfrm>
          <a:off x="0" y="0"/>
          <a:ext cx="0" cy="0"/>
          <a:chOff x="0" y="0"/>
          <a:chExt cx="0" cy="0"/>
        </a:xfrm>
      </p:grpSpPr>
      <p:sp>
        <p:nvSpPr>
          <p:cNvPr id="5" name="5 Marcador de número de diapositiva"/>
          <p:cNvSpPr>
            <a:spLocks noGrp="1"/>
          </p:cNvSpPr>
          <p:nvPr>
            <p:ph type="sldNum" sz="quarter" idx="4"/>
          </p:nvPr>
        </p:nvSpPr>
        <p:spPr>
          <a:xfrm>
            <a:off x="7740352" y="6453336"/>
            <a:ext cx="1413520" cy="365125"/>
          </a:xfrm>
          <a:prstGeom prst="rect">
            <a:avLst/>
          </a:prstGeom>
        </p:spPr>
        <p:txBody>
          <a:bodyPr vert="horz" lIns="91440" tIns="45720" rIns="91440" bIns="45720" rtlCol="0" anchor="ctr"/>
          <a:lstStyle>
            <a:lvl1pPr algn="r">
              <a:defRPr sz="1100">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7" name="4 Marcador de pie de página"/>
          <p:cNvSpPr>
            <a:spLocks noGrp="1"/>
          </p:cNvSpPr>
          <p:nvPr>
            <p:ph type="ftr" sz="quarter" idx="11"/>
          </p:nvPr>
        </p:nvSpPr>
        <p:spPr>
          <a:xfrm>
            <a:off x="2123728" y="6453336"/>
            <a:ext cx="5256584" cy="365125"/>
          </a:xfrm>
          <a:prstGeom prst="rect">
            <a:avLst/>
          </a:prstGeom>
        </p:spPr>
        <p:txBody>
          <a:bodyPr/>
          <a:lstStyle/>
          <a:p>
            <a:r>
              <a:rPr lang="es-ES"/>
              <a:t>© 2019 - Universidad de Los Andes – Departamento de Sistemas y Computación  - Darío Correal</a:t>
            </a:r>
            <a:endParaRPr lang="es-CO"/>
          </a:p>
        </p:txBody>
      </p:sp>
      <p:grpSp>
        <p:nvGrpSpPr>
          <p:cNvPr id="8" name="Group 7"/>
          <p:cNvGrpSpPr/>
          <p:nvPr userDrawn="1"/>
        </p:nvGrpSpPr>
        <p:grpSpPr>
          <a:xfrm>
            <a:off x="0" y="0"/>
            <a:ext cx="9180512" cy="1268760"/>
            <a:chOff x="0" y="0"/>
            <a:chExt cx="9180512" cy="1268760"/>
          </a:xfrm>
        </p:grpSpPr>
        <p:pic>
          <p:nvPicPr>
            <p:cNvPr id="9" name="Picture 2" descr="C:\Users\gj.osorio20\Desktop\universidaddelosandes-(2)-[Convertid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1520" y="332656"/>
              <a:ext cx="1747699" cy="614290"/>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Rectangle 9"/>
            <p:cNvSpPr/>
            <p:nvPr userDrawn="1"/>
          </p:nvSpPr>
          <p:spPr>
            <a:xfrm>
              <a:off x="0" y="0"/>
              <a:ext cx="9180512" cy="126876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s-CO"/>
            </a:p>
          </p:txBody>
        </p:sp>
        <p:sp>
          <p:nvSpPr>
            <p:cNvPr id="11" name="TextBox 10"/>
            <p:cNvSpPr txBox="1"/>
            <p:nvPr userDrawn="1"/>
          </p:nvSpPr>
          <p:spPr>
            <a:xfrm>
              <a:off x="179512" y="332656"/>
              <a:ext cx="4248472" cy="338554"/>
            </a:xfrm>
            <a:prstGeom prst="rect">
              <a:avLst/>
            </a:prstGeom>
            <a:noFill/>
          </p:spPr>
          <p:txBody>
            <a:bodyPr wrap="square" rtlCol="0">
              <a:spAutoFit/>
            </a:bodyPr>
            <a:lstStyle/>
            <a:p>
              <a:pPr algn="l"/>
              <a:r>
                <a:rPr lang="es-CO" sz="1600" u="none">
                  <a:solidFill>
                    <a:schemeClr val="bg1"/>
                  </a:solidFill>
                </a:rPr>
                <a:t>Arquitecturas de Nueva Generación</a:t>
              </a:r>
            </a:p>
          </p:txBody>
        </p:sp>
        <p:sp>
          <p:nvSpPr>
            <p:cNvPr id="12" name="Rectangle 11"/>
            <p:cNvSpPr/>
            <p:nvPr userDrawn="1"/>
          </p:nvSpPr>
          <p:spPr>
            <a:xfrm>
              <a:off x="179512" y="764704"/>
              <a:ext cx="2612614" cy="276999"/>
            </a:xfrm>
            <a:prstGeom prst="rect">
              <a:avLst/>
            </a:prstGeom>
          </p:spPr>
          <p:txBody>
            <a:bodyPr wrap="none">
              <a:spAutoFit/>
            </a:bodyPr>
            <a:lstStyle/>
            <a:p>
              <a:pPr algn="l"/>
              <a:r>
                <a:rPr lang="es-CO" sz="1200" u="none">
                  <a:solidFill>
                    <a:schemeClr val="bg1">
                      <a:lumMod val="75000"/>
                    </a:schemeClr>
                  </a:solidFill>
                </a:rPr>
                <a:t>Maestría en Arquitecturas de TI - MATI</a:t>
              </a:r>
            </a:p>
          </p:txBody>
        </p:sp>
        <p:cxnSp>
          <p:nvCxnSpPr>
            <p:cNvPr id="13" name="Straight Connector 12"/>
            <p:cNvCxnSpPr/>
            <p:nvPr userDrawn="1"/>
          </p:nvCxnSpPr>
          <p:spPr>
            <a:xfrm>
              <a:off x="251520" y="692696"/>
              <a:ext cx="3384376" cy="0"/>
            </a:xfrm>
            <a:prstGeom prst="line">
              <a:avLst/>
            </a:prstGeom>
            <a:ln w="12700" cmpd="sng">
              <a:solidFill>
                <a:schemeClr val="accent1">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pic>
          <p:nvPicPr>
            <p:cNvPr id="14" name="Imagen 6" descr="glob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60232" y="188640"/>
              <a:ext cx="892795" cy="891480"/>
            </a:xfrm>
            <a:prstGeom prst="rect">
              <a:avLst/>
            </a:prstGeom>
          </p:spPr>
        </p:pic>
      </p:grpSp>
    </p:spTree>
    <p:extLst>
      <p:ext uri="{BB962C8B-B14F-4D97-AF65-F5344CB8AC3E}">
        <p14:creationId xmlns:p14="http://schemas.microsoft.com/office/powerpoint/2010/main" val="32415941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188720"/>
            <a:ext cx="8003232" cy="720000"/>
          </a:xfrm>
          <a:prstGeom prst="rect">
            <a:avLst/>
          </a:prstGeom>
        </p:spPr>
        <p:txBody>
          <a:bodyPr vert="horz" lIns="91440" tIns="45720" rIns="91440" bIns="45720" rtlCol="0" anchor="ctr">
            <a:noAutofit/>
          </a:bodyPr>
          <a:lstStyle/>
          <a:p>
            <a:r>
              <a:rPr lang="es-ES"/>
              <a:t>Haga clic para modificar el estilo de título del patrón</a:t>
            </a:r>
            <a:endParaRPr lang="es-CO"/>
          </a:p>
        </p:txBody>
      </p:sp>
      <p:sp>
        <p:nvSpPr>
          <p:cNvPr id="3" name="2 Marcador de texto"/>
          <p:cNvSpPr>
            <a:spLocks noGrp="1"/>
          </p:cNvSpPr>
          <p:nvPr>
            <p:ph type="body" idx="1"/>
          </p:nvPr>
        </p:nvSpPr>
        <p:spPr>
          <a:xfrm>
            <a:off x="457200" y="1484784"/>
            <a:ext cx="8003232" cy="4641379"/>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5 Marcador de número de diapositiva"/>
          <p:cNvSpPr>
            <a:spLocks noGrp="1"/>
          </p:cNvSpPr>
          <p:nvPr>
            <p:ph type="sldNum" sz="quarter" idx="4"/>
          </p:nvPr>
        </p:nvSpPr>
        <p:spPr>
          <a:xfrm>
            <a:off x="7039393" y="6492875"/>
            <a:ext cx="2133600" cy="365125"/>
          </a:xfrm>
          <a:prstGeom prst="rect">
            <a:avLst/>
          </a:prstGeom>
        </p:spPr>
        <p:txBody>
          <a:bodyPr vert="horz" lIns="91440" tIns="45720" rIns="91440" bIns="45720" rtlCol="0" anchor="ctr"/>
          <a:lstStyle>
            <a:lvl1pPr algn="r">
              <a:defRPr sz="1100" b="1">
                <a:solidFill>
                  <a:srgbClr val="174970"/>
                </a:solidFill>
                <a:latin typeface="Arial" panose="020B0604020202020204" pitchFamily="34" charset="0"/>
                <a:cs typeface="Arial" panose="020B0604020202020204" pitchFamily="34" charset="0"/>
              </a:defRPr>
            </a:lvl1pPr>
          </a:lstStyle>
          <a:p>
            <a:fld id="{0AEE6DC9-5AC4-4174-887C-07A615CCC701}" type="slidenum">
              <a:rPr lang="es-CO" smtClean="0"/>
              <a:pPr/>
              <a:t>‹Nº›</a:t>
            </a:fld>
            <a:endParaRPr lang="es-CO"/>
          </a:p>
        </p:txBody>
      </p:sp>
      <p:sp>
        <p:nvSpPr>
          <p:cNvPr id="8" name="4 Marcador de pie de página"/>
          <p:cNvSpPr>
            <a:spLocks noGrp="1"/>
          </p:cNvSpPr>
          <p:nvPr>
            <p:ph type="ftr" sz="quarter" idx="3"/>
          </p:nvPr>
        </p:nvSpPr>
        <p:spPr>
          <a:xfrm>
            <a:off x="971600" y="6520259"/>
            <a:ext cx="5256584" cy="365125"/>
          </a:xfrm>
          <a:prstGeom prst="rect">
            <a:avLst/>
          </a:prstGeom>
        </p:spPr>
        <p:txBody>
          <a:bodyPr/>
          <a:lstStyle>
            <a:lvl1pPr>
              <a:defRPr sz="1100">
                <a:solidFill>
                  <a:schemeClr val="bg1">
                    <a:lumMod val="50000"/>
                  </a:schemeClr>
                </a:solidFill>
              </a:defRPr>
            </a:lvl1pPr>
          </a:lstStyle>
          <a:p>
            <a:r>
              <a:rPr lang="es-ES"/>
              <a:t>© 2019 - Universidad de Los Andes – Departamento de Sistemas y Computación  - Darío Correal</a:t>
            </a:r>
            <a:endParaRPr lang="es-CO"/>
          </a:p>
        </p:txBody>
      </p:sp>
    </p:spTree>
    <p:extLst>
      <p:ext uri="{BB962C8B-B14F-4D97-AF65-F5344CB8AC3E}">
        <p14:creationId xmlns:p14="http://schemas.microsoft.com/office/powerpoint/2010/main" val="19813082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60" r:id="rId4"/>
    <p:sldLayoutId id="2147483653" r:id="rId5"/>
    <p:sldLayoutId id="2147483667" r:id="rId6"/>
    <p:sldLayoutId id="2147483668" r:id="rId7"/>
    <p:sldLayoutId id="2147483654" r:id="rId8"/>
    <p:sldLayoutId id="2147483655" r:id="rId9"/>
    <p:sldLayoutId id="2147483656" r:id="rId10"/>
    <p:sldLayoutId id="2147483661" r:id="rId11"/>
    <p:sldLayoutId id="2147483657" r:id="rId12"/>
    <p:sldLayoutId id="2147483662" r:id="rId13"/>
    <p:sldLayoutId id="2147483663" r:id="rId14"/>
    <p:sldLayoutId id="2147483669" r:id="rId15"/>
    <p:sldLayoutId id="2147483664" r:id="rId16"/>
    <p:sldLayoutId id="2147483665" r:id="rId17"/>
    <p:sldLayoutId id="2147483666" r:id="rId18"/>
    <p:sldLayoutId id="2147483658" r:id="rId19"/>
  </p:sldLayoutIdLst>
  <p:hf hdr="0" dt="0"/>
  <p:txStyles>
    <p:titleStyle>
      <a:lvl1pPr algn="l" defTabSz="914400" rtl="0" eaLnBrk="1" latinLnBrk="0" hangingPunct="1">
        <a:lnSpc>
          <a:spcPct val="100000"/>
        </a:lnSpc>
        <a:spcBef>
          <a:spcPct val="0"/>
        </a:spcBef>
        <a:buNone/>
        <a:defRPr sz="3000" b="1" kern="1200">
          <a:solidFill>
            <a:srgbClr val="003E52"/>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spcBef>
          <a:spcPct val="20000"/>
        </a:spcBef>
        <a:buClr>
          <a:srgbClr val="174970"/>
        </a:buClr>
        <a:buSzPct val="100000"/>
        <a:buFont typeface="Arial" panose="020B0604020202020204" pitchFamily="34" charset="0"/>
        <a:buNone/>
        <a:defRPr sz="2200" kern="1200">
          <a:solidFill>
            <a:srgbClr val="003E52"/>
          </a:solidFill>
          <a:latin typeface="Arial" panose="020B0604020202020204" pitchFamily="34" charset="0"/>
          <a:ea typeface="+mn-ea"/>
          <a:cs typeface="Arial" panose="020B0604020202020204" pitchFamily="34" charset="0"/>
        </a:defRPr>
      </a:lvl1pPr>
      <a:lvl2pPr marL="457200" indent="0" algn="l" defTabSz="914400" rtl="0" eaLnBrk="1" latinLnBrk="0" hangingPunct="1">
        <a:spcBef>
          <a:spcPct val="20000"/>
        </a:spcBef>
        <a:buFont typeface="Arial" panose="020B0604020202020204" pitchFamily="34" charset="0"/>
        <a:buNone/>
        <a:defRPr sz="2000" kern="1200">
          <a:solidFill>
            <a:srgbClr val="003E52"/>
          </a:solidFill>
          <a:latin typeface="Arial" panose="020B0604020202020204" pitchFamily="34" charset="0"/>
          <a:ea typeface="+mn-ea"/>
          <a:cs typeface="Arial" panose="020B0604020202020204" pitchFamily="34" charset="0"/>
        </a:defRPr>
      </a:lvl2pPr>
      <a:lvl3pPr marL="914400" indent="0" algn="l" defTabSz="914400" rtl="0" eaLnBrk="1" latinLnBrk="0" hangingPunct="1">
        <a:spcBef>
          <a:spcPct val="20000"/>
        </a:spcBef>
        <a:buFont typeface="Arial" panose="020B0604020202020204" pitchFamily="34" charset="0"/>
        <a:buNone/>
        <a:defRPr sz="1800" kern="1200">
          <a:solidFill>
            <a:srgbClr val="003E52"/>
          </a:solidFill>
          <a:latin typeface="Arial" panose="020B0604020202020204" pitchFamily="34" charset="0"/>
          <a:ea typeface="+mn-ea"/>
          <a:cs typeface="Arial" panose="020B0604020202020204" pitchFamily="34" charset="0"/>
        </a:defRPr>
      </a:lvl3pPr>
      <a:lvl4pPr marL="1371600" indent="0" algn="l" defTabSz="914400" rtl="0" eaLnBrk="1" latinLnBrk="0" hangingPunct="1">
        <a:spcBef>
          <a:spcPct val="20000"/>
        </a:spcBef>
        <a:buFont typeface="Arial" panose="020B0604020202020204" pitchFamily="34" charset="0"/>
        <a:buNone/>
        <a:defRPr sz="1600" kern="1200">
          <a:solidFill>
            <a:srgbClr val="003E52"/>
          </a:solidFill>
          <a:latin typeface="Arial" panose="020B0604020202020204" pitchFamily="34" charset="0"/>
          <a:ea typeface="+mn-ea"/>
          <a:cs typeface="Arial" panose="020B0604020202020204" pitchFamily="34" charset="0"/>
        </a:defRPr>
      </a:lvl4pPr>
      <a:lvl5pPr marL="1828800" indent="0" algn="l" defTabSz="914400" rtl="0" eaLnBrk="1" latinLnBrk="0" hangingPunct="1">
        <a:spcBef>
          <a:spcPct val="20000"/>
        </a:spcBef>
        <a:buFont typeface="Arial" panose="020B0604020202020204" pitchFamily="34" charset="0"/>
        <a:buNone/>
        <a:defRPr sz="1600" kern="1200">
          <a:solidFill>
            <a:srgbClr val="003E5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idx="4294967295"/>
          </p:nvPr>
        </p:nvSpPr>
        <p:spPr>
          <a:xfrm>
            <a:off x="1115616" y="1578561"/>
            <a:ext cx="7714610" cy="615999"/>
          </a:xfrm>
        </p:spPr>
        <p:txBody>
          <a:bodyPr/>
          <a:lstStyle/>
          <a:p>
            <a:r>
              <a:rPr lang="es-CO" sz="2800"/>
              <a:t>ARTI 4109 -  Arquitecturas de Software</a:t>
            </a:r>
          </a:p>
        </p:txBody>
      </p:sp>
      <p:sp>
        <p:nvSpPr>
          <p:cNvPr id="3" name="Subtítulo 2"/>
          <p:cNvSpPr>
            <a:spLocks noGrp="1"/>
          </p:cNvSpPr>
          <p:nvPr>
            <p:ph type="subTitle" idx="1"/>
          </p:nvPr>
        </p:nvSpPr>
        <p:spPr>
          <a:xfrm>
            <a:off x="971600" y="2194560"/>
            <a:ext cx="7200800" cy="904240"/>
          </a:xfrm>
        </p:spPr>
        <p:txBody>
          <a:bodyPr vert="horz" lIns="91440" tIns="45720" rIns="91440" bIns="45720" rtlCol="0" anchor="t">
            <a:normAutofit/>
          </a:bodyPr>
          <a:lstStyle/>
          <a:p>
            <a:pPr algn="ctr"/>
            <a:r>
              <a:rPr lang="es-CO"/>
              <a:t>Cuaderno de Trabajo</a:t>
            </a:r>
          </a:p>
          <a:p>
            <a:pPr algn="ctr"/>
            <a:r>
              <a:rPr lang="es-CO">
                <a:latin typeface="Arial"/>
                <a:cs typeface="Arial"/>
              </a:rPr>
              <a:t>Proyecto</a:t>
            </a:r>
          </a:p>
          <a:p>
            <a:pPr algn="ctr"/>
            <a:endParaRPr lang="es-CO"/>
          </a:p>
        </p:txBody>
      </p:sp>
      <p:sp>
        <p:nvSpPr>
          <p:cNvPr id="4" name="Subtítulo 2">
            <a:extLst>
              <a:ext uri="{FF2B5EF4-FFF2-40B4-BE49-F238E27FC236}">
                <a16:creationId xmlns:a16="http://schemas.microsoft.com/office/drawing/2014/main" id="{775E27AA-8EA1-94FA-4BD3-050FB6225C5C}"/>
              </a:ext>
            </a:extLst>
          </p:cNvPr>
          <p:cNvSpPr txBox="1">
            <a:spLocks/>
          </p:cNvSpPr>
          <p:nvPr/>
        </p:nvSpPr>
        <p:spPr>
          <a:xfrm>
            <a:off x="1367644" y="3407232"/>
            <a:ext cx="6120680" cy="1872207"/>
          </a:xfrm>
          <a:prstGeom prst="rect">
            <a:avLst/>
          </a:prstGeom>
        </p:spPr>
        <p:txBody>
          <a:bodyPr vert="horz" lIns="91440" tIns="45720" rIns="91440" bIns="45720" rtlCol="0">
            <a:normAutofit fontScale="85000" lnSpcReduction="20000"/>
          </a:bodyPr>
          <a:lstStyle>
            <a:lvl1pPr marL="0" indent="0" algn="l" defTabSz="914400" rtl="0" eaLnBrk="1" latinLnBrk="0" hangingPunct="1">
              <a:spcBef>
                <a:spcPct val="20000"/>
              </a:spcBef>
              <a:buClr>
                <a:srgbClr val="174970"/>
              </a:buClr>
              <a:buSzPct val="100000"/>
              <a:buFont typeface="Arial" panose="020B0604020202020204" pitchFamily="34" charset="0"/>
              <a:buNone/>
              <a:defRPr sz="2200" kern="1200">
                <a:solidFill>
                  <a:srgbClr val="003E52"/>
                </a:solidFill>
                <a:latin typeface="Arial" panose="020B0604020202020204" pitchFamily="34" charset="0"/>
                <a:ea typeface="+mn-ea"/>
                <a:cs typeface="Arial" panose="020B0604020202020204" pitchFamily="34" charset="0"/>
              </a:defRPr>
            </a:lvl1pPr>
            <a:lvl2pPr marL="457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Arial" panose="020B0604020202020204" pitchFamily="34" charset="0"/>
                <a:ea typeface="+mn-ea"/>
                <a:cs typeface="Arial" panose="020B0604020202020204" pitchFamily="34" charset="0"/>
              </a:defRPr>
            </a:lvl2pPr>
            <a:lvl3pPr marL="914400" indent="0" algn="ctr" defTabSz="914400" rtl="0" eaLnBrk="1" latinLnBrk="0" hangingPunct="1">
              <a:spcBef>
                <a:spcPct val="20000"/>
              </a:spcBef>
              <a:buFont typeface="Arial" panose="020B0604020202020204" pitchFamily="34" charset="0"/>
              <a:buNone/>
              <a:defRPr sz="1800" kern="1200">
                <a:solidFill>
                  <a:schemeClr val="tx1">
                    <a:tint val="75000"/>
                  </a:schemeClr>
                </a:solidFill>
                <a:latin typeface="Arial" panose="020B0604020202020204" pitchFamily="34" charset="0"/>
                <a:ea typeface="+mn-ea"/>
                <a:cs typeface="Arial" panose="020B0604020202020204" pitchFamily="34" charset="0"/>
              </a:defRPr>
            </a:lvl3pPr>
            <a:lvl4pPr marL="1371600" indent="0" algn="ctr" defTabSz="914400" rtl="0" eaLnBrk="1" latinLnBrk="0" hangingPunct="1">
              <a:spcBef>
                <a:spcPct val="20000"/>
              </a:spcBef>
              <a:buFont typeface="Arial" panose="020B0604020202020204" pitchFamily="34" charset="0"/>
              <a:buNone/>
              <a:defRPr sz="1600" kern="1200">
                <a:solidFill>
                  <a:schemeClr val="tx1">
                    <a:tint val="75000"/>
                  </a:schemeClr>
                </a:solidFill>
                <a:latin typeface="Arial" panose="020B0604020202020204" pitchFamily="34" charset="0"/>
                <a:ea typeface="+mn-ea"/>
                <a:cs typeface="Arial" panose="020B0604020202020204" pitchFamily="34" charset="0"/>
              </a:defRPr>
            </a:lvl4pPr>
            <a:lvl5pPr marL="1828800" indent="0" algn="ctr" defTabSz="914400" rtl="0" eaLnBrk="1" latinLnBrk="0" hangingPunct="1">
              <a:spcBef>
                <a:spcPct val="20000"/>
              </a:spcBef>
              <a:buFont typeface="Arial" panose="020B0604020202020204" pitchFamily="34" charset="0"/>
              <a:buNone/>
              <a:defRPr sz="1600" kern="1200">
                <a:solidFill>
                  <a:schemeClr val="tx1">
                    <a:tint val="75000"/>
                  </a:schemeClr>
                </a:solidFill>
                <a:latin typeface="Arial" panose="020B0604020202020204" pitchFamily="34" charset="0"/>
                <a:ea typeface="+mn-ea"/>
                <a:cs typeface="Arial" panose="020B0604020202020204" pitchFamily="34" charset="0"/>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ctr"/>
            <a:r>
              <a:rPr lang="es-CO" b="1"/>
              <a:t>Grupo 5</a:t>
            </a:r>
          </a:p>
          <a:p>
            <a:pPr algn="ctr"/>
            <a:r>
              <a:rPr lang="es-CO"/>
              <a:t>Camilo Alejandro </a:t>
            </a:r>
            <a:r>
              <a:rPr lang="es-CO" err="1"/>
              <a:t>Nossa</a:t>
            </a:r>
            <a:r>
              <a:rPr lang="es-CO"/>
              <a:t> Calderón</a:t>
            </a:r>
          </a:p>
          <a:p>
            <a:pPr algn="ctr"/>
            <a:r>
              <a:rPr lang="es-CO"/>
              <a:t>Brayan Felipe Rojas Bernal</a:t>
            </a:r>
          </a:p>
          <a:p>
            <a:pPr algn="ctr"/>
            <a:r>
              <a:rPr lang="es-CO" err="1"/>
              <a:t>Elmar</a:t>
            </a:r>
            <a:r>
              <a:rPr lang="es-CO"/>
              <a:t> Santofimio Suarez</a:t>
            </a:r>
          </a:p>
          <a:p>
            <a:pPr algn="ctr"/>
            <a:r>
              <a:rPr lang="es-CO"/>
              <a:t>Juan David Forero Rodríguez</a:t>
            </a:r>
          </a:p>
          <a:p>
            <a:pPr algn="ctr"/>
            <a:r>
              <a:rPr lang="es-CO"/>
              <a:t>Carlos Fidel Rodríguez Alarcón</a:t>
            </a:r>
          </a:p>
          <a:p>
            <a:pPr algn="ctr"/>
            <a:endParaRPr lang="es-CO" b="1"/>
          </a:p>
          <a:p>
            <a:pPr algn="ctr"/>
            <a:endParaRPr lang="es-CO" b="1"/>
          </a:p>
          <a:p>
            <a:pPr algn="ctr"/>
            <a:endParaRPr lang="es-CO" b="1"/>
          </a:p>
          <a:p>
            <a:pPr algn="ctr"/>
            <a:endParaRPr lang="es-CO"/>
          </a:p>
          <a:p>
            <a:pPr algn="ctr"/>
            <a:endParaRPr lang="es-CO"/>
          </a:p>
        </p:txBody>
      </p:sp>
    </p:spTree>
    <p:extLst>
      <p:ext uri="{BB962C8B-B14F-4D97-AF65-F5344CB8AC3E}">
        <p14:creationId xmlns:p14="http://schemas.microsoft.com/office/powerpoint/2010/main" val="4069642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EB5EA-676D-053A-DEA3-DE6B896583B3}"/>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8EBEDA60-6C50-7413-C733-9FD81895BF07}"/>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09537EAC-0CDD-2AA1-ACF5-5144D4086627}"/>
              </a:ext>
            </a:extLst>
          </p:cNvPr>
          <p:cNvSpPr>
            <a:spLocks noGrp="1"/>
          </p:cNvSpPr>
          <p:nvPr>
            <p:ph type="sldNum" sz="quarter" idx="4"/>
          </p:nvPr>
        </p:nvSpPr>
        <p:spPr/>
        <p:txBody>
          <a:bodyPr/>
          <a:lstStyle/>
          <a:p>
            <a:fld id="{0AEE6DC9-5AC4-4174-887C-07A615CCC701}" type="slidenum">
              <a:rPr lang="es-ES_tradnl" smtClean="0"/>
              <a:pPr/>
              <a:t>10</a:t>
            </a:fld>
            <a:endParaRPr lang="es-ES_tradnl"/>
          </a:p>
        </p:txBody>
      </p:sp>
      <p:sp>
        <p:nvSpPr>
          <p:cNvPr id="6" name="Footer Placeholder 5">
            <a:extLst>
              <a:ext uri="{FF2B5EF4-FFF2-40B4-BE49-F238E27FC236}">
                <a16:creationId xmlns:a16="http://schemas.microsoft.com/office/drawing/2014/main" id="{BF4F3A40-19D4-037F-5D72-5FA6E14139E3}"/>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A6722057-FCFB-EB71-1C28-B0B29CC98F54}"/>
              </a:ext>
            </a:extLst>
          </p:cNvPr>
          <p:cNvGraphicFramePr>
            <a:graphicFrameLocks noGrp="1"/>
          </p:cNvGraphicFramePr>
          <p:nvPr>
            <p:extLst>
              <p:ext uri="{D42A27DB-BD31-4B8C-83A1-F6EECF244321}">
                <p14:modId xmlns:p14="http://schemas.microsoft.com/office/powerpoint/2010/main" val="3461778279"/>
              </p:ext>
            </p:extLst>
          </p:nvPr>
        </p:nvGraphicFramePr>
        <p:xfrm>
          <a:off x="642367" y="2887616"/>
          <a:ext cx="8075152" cy="122428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Área de operaciones</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ES_tradnl" sz="1100" b="1" noProof="0">
                          <a:solidFill>
                            <a:srgbClr val="000000"/>
                          </a:solidFill>
                        </a:rPr>
                        <a:t>Modificar un nuevo servicio externo de publicidad hotelera </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ES_tradnl" sz="1100" b="1" noProof="0">
                          <a:solidFill>
                            <a:srgbClr val="000000"/>
                          </a:solidFill>
                        </a:rPr>
                        <a:t>Desarrollo</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Componente de marketing</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r>
                        <a:rPr lang="es-ES_tradnl" sz="1100" b="1" noProof="0">
                          <a:solidFill>
                            <a:srgbClr val="000000"/>
                          </a:solidFill>
                        </a:rPr>
                        <a:t>Se espera modificar la publicidad de un hotel para el cliente en 60 horas/hombre.</a:t>
                      </a: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sp>
        <p:nvSpPr>
          <p:cNvPr id="20" name="TextBox 19">
            <a:extLst>
              <a:ext uri="{FF2B5EF4-FFF2-40B4-BE49-F238E27FC236}">
                <a16:creationId xmlns:a16="http://schemas.microsoft.com/office/drawing/2014/main" id="{58D2EAE6-3D7E-C5DF-5413-C2CC0FC84F99}"/>
              </a:ext>
            </a:extLst>
          </p:cNvPr>
          <p:cNvSpPr txBox="1"/>
          <p:nvPr/>
        </p:nvSpPr>
        <p:spPr>
          <a:xfrm>
            <a:off x="82463" y="1661899"/>
            <a:ext cx="490840" cy="830997"/>
          </a:xfrm>
          <a:prstGeom prst="rect">
            <a:avLst/>
          </a:prstGeom>
          <a:noFill/>
        </p:spPr>
        <p:txBody>
          <a:bodyPr wrap="none" rtlCol="0">
            <a:spAutoFit/>
          </a:bodyPr>
          <a:lstStyle/>
          <a:p>
            <a:r>
              <a:rPr lang="es-ES_tradnl" sz="4800">
                <a:solidFill>
                  <a:srgbClr val="00B050"/>
                </a:solidFill>
              </a:rPr>
              <a:t>+</a:t>
            </a:r>
          </a:p>
        </p:txBody>
      </p:sp>
      <p:graphicFrame>
        <p:nvGraphicFramePr>
          <p:cNvPr id="2" name="Table 1">
            <a:extLst>
              <a:ext uri="{FF2B5EF4-FFF2-40B4-BE49-F238E27FC236}">
                <a16:creationId xmlns:a16="http://schemas.microsoft.com/office/drawing/2014/main" id="{4654B81E-303D-648B-A183-B2DAE3F4F9C2}"/>
              </a:ext>
            </a:extLst>
          </p:cNvPr>
          <p:cNvGraphicFramePr>
            <a:graphicFrameLocks noGrp="1"/>
          </p:cNvGraphicFramePr>
          <p:nvPr/>
        </p:nvGraphicFramePr>
        <p:xfrm>
          <a:off x="3327759" y="1521692"/>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Facilidad de modificación</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100" noProof="0">
                          <a:solidFill>
                            <a:srgbClr val="000000"/>
                          </a:solidFill>
                        </a:rPr>
                        <a:t>Horas/ Hombre</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ES_tradnl" sz="1100" noProof="0">
                          <a:solidFill>
                            <a:srgbClr val="000000"/>
                          </a:solidFill>
                        </a:rPr>
                        <a:t>60</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Tree>
    <p:extLst>
      <p:ext uri="{BB962C8B-B14F-4D97-AF65-F5344CB8AC3E}">
        <p14:creationId xmlns:p14="http://schemas.microsoft.com/office/powerpoint/2010/main" val="12172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57625D-F35A-A0CC-079E-C611EE3EBB17}"/>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6E5F06EC-D764-1260-C735-8FF5FB56D5D6}"/>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F19550CC-A755-71B3-C18A-A0EC1D66701C}"/>
              </a:ext>
            </a:extLst>
          </p:cNvPr>
          <p:cNvSpPr>
            <a:spLocks noGrp="1"/>
          </p:cNvSpPr>
          <p:nvPr>
            <p:ph type="sldNum" sz="quarter" idx="4"/>
          </p:nvPr>
        </p:nvSpPr>
        <p:spPr/>
        <p:txBody>
          <a:bodyPr/>
          <a:lstStyle/>
          <a:p>
            <a:fld id="{0AEE6DC9-5AC4-4174-887C-07A615CCC701}" type="slidenum">
              <a:rPr lang="es-ES_tradnl" smtClean="0"/>
              <a:pPr/>
              <a:t>11</a:t>
            </a:fld>
            <a:endParaRPr lang="es-ES_tradnl"/>
          </a:p>
        </p:txBody>
      </p:sp>
      <p:sp>
        <p:nvSpPr>
          <p:cNvPr id="6" name="Footer Placeholder 5">
            <a:extLst>
              <a:ext uri="{FF2B5EF4-FFF2-40B4-BE49-F238E27FC236}">
                <a16:creationId xmlns:a16="http://schemas.microsoft.com/office/drawing/2014/main" id="{1EA7CB4E-952A-B1CE-414D-99A5A4E5C0C7}"/>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AAC10F90-0A8C-C87E-5C11-5449CB7C4D6F}"/>
              </a:ext>
            </a:extLst>
          </p:cNvPr>
          <p:cNvGraphicFramePr>
            <a:graphicFrameLocks noGrp="1"/>
          </p:cNvGraphicFramePr>
          <p:nvPr>
            <p:extLst>
              <p:ext uri="{D42A27DB-BD31-4B8C-83A1-F6EECF244321}">
                <p14:modId xmlns:p14="http://schemas.microsoft.com/office/powerpoint/2010/main" val="844821993"/>
              </p:ext>
            </p:extLst>
          </p:nvPr>
        </p:nvGraphicFramePr>
        <p:xfrm>
          <a:off x="642367" y="2887616"/>
          <a:ext cx="8075152" cy="122428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Usuario</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ES_tradnl" sz="1100" b="1" noProof="0">
                          <a:solidFill>
                            <a:srgbClr val="000000"/>
                          </a:solidFill>
                        </a:rPr>
                        <a:t>Consultar disponibilidad de rutas</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MX" sz="1100" b="1" noProof="0">
                          <a:solidFill>
                            <a:srgbClr val="000000"/>
                          </a:solidFill>
                        </a:rPr>
                        <a:t>Operación normal (3000 consultas por minuto)</a:t>
                      </a:r>
                      <a:endParaRPr lang="es-ES_tradnl" sz="1100" b="1" noProof="0">
                        <a:solidFill>
                          <a:srgbClr val="000000"/>
                        </a:solidFill>
                      </a:endParaRP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Servicio de consulta de rutas</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pPr marL="0" marR="0" lvl="0" indent="0" algn="l" rtl="0" eaLnBrk="1" fontAlgn="auto" latinLnBrk="0" hangingPunct="1">
                        <a:lnSpc>
                          <a:spcPct val="100000"/>
                        </a:lnSpc>
                        <a:spcBef>
                          <a:spcPts val="0"/>
                        </a:spcBef>
                        <a:spcAft>
                          <a:spcPts val="0"/>
                        </a:spcAft>
                        <a:buClrTx/>
                        <a:buSzTx/>
                        <a:buFontTx/>
                        <a:buNone/>
                      </a:pPr>
                      <a:r>
                        <a:rPr lang="es-MX" sz="1100" b="1" i="0" u="none" strike="noStrike">
                          <a:solidFill>
                            <a:srgbClr val="000000"/>
                          </a:solidFill>
                          <a:effectLst/>
                          <a:latin typeface="Calibri"/>
                        </a:rPr>
                        <a:t>Consultar rutas disponibles en un tiempo igual o inferior a 500 milisegundos.</a:t>
                      </a:r>
                    </a:p>
                    <a:p>
                      <a:endParaRPr lang="es-ES_tradnl" sz="1100" b="1" noProof="0">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608A8BFC-7362-52AF-DB2E-0D623C473B1D}"/>
              </a:ext>
            </a:extLst>
          </p:cNvPr>
          <p:cNvGraphicFramePr>
            <a:graphicFrameLocks noGrp="1"/>
          </p:cNvGraphicFramePr>
          <p:nvPr>
            <p:extLst>
              <p:ext uri="{D42A27DB-BD31-4B8C-83A1-F6EECF244321}">
                <p14:modId xmlns:p14="http://schemas.microsoft.com/office/powerpoint/2010/main" val="1652476432"/>
              </p:ext>
            </p:extLst>
          </p:nvPr>
        </p:nvGraphicFramePr>
        <p:xfrm>
          <a:off x="642367" y="1521693"/>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Latencia</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Milisegundos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pPr algn="l" fontAlgn="b">
                        <a:buNone/>
                      </a:pPr>
                      <a:r>
                        <a:rPr lang="es-MX" sz="1100" b="0" i="0" u="none" strike="noStrike">
                          <a:solidFill>
                            <a:srgbClr val="000000"/>
                          </a:solidFill>
                          <a:effectLst/>
                          <a:latin typeface="Calibri" panose="020F0502020204030204" pitchFamily="34" charset="0"/>
                        </a:rPr>
                        <a:t> Retornar rutas disponibles en ≤ 500 ms</a:t>
                      </a:r>
                    </a:p>
                  </a:txBody>
                  <a:tcPr marL="9525" marR="9525" marT="9525" marB="0">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636FDB1A-3C9A-EE85-91EB-4B8D883EDF06}"/>
              </a:ext>
            </a:extLst>
          </p:cNvPr>
          <p:cNvSpPr txBox="1"/>
          <p:nvPr/>
        </p:nvSpPr>
        <p:spPr>
          <a:xfrm>
            <a:off x="82463" y="1661899"/>
            <a:ext cx="490840" cy="830997"/>
          </a:xfrm>
          <a:prstGeom prst="rect">
            <a:avLst/>
          </a:prstGeom>
          <a:noFill/>
        </p:spPr>
        <p:txBody>
          <a:bodyPr wrap="none" rtlCol="0">
            <a:spAutoFit/>
          </a:bodyPr>
          <a:lstStyle/>
          <a:p>
            <a:r>
              <a:rPr lang="es-ES_tradnl" sz="4800">
                <a:solidFill>
                  <a:srgbClr val="00B050"/>
                </a:solidFill>
              </a:rPr>
              <a:t>+</a:t>
            </a:r>
          </a:p>
        </p:txBody>
      </p:sp>
      <p:graphicFrame>
        <p:nvGraphicFramePr>
          <p:cNvPr id="2" name="Table 1">
            <a:extLst>
              <a:ext uri="{FF2B5EF4-FFF2-40B4-BE49-F238E27FC236}">
                <a16:creationId xmlns:a16="http://schemas.microsoft.com/office/drawing/2014/main" id="{2DD7795D-D913-8F1F-929C-1064FBFBE389}"/>
              </a:ext>
            </a:extLst>
          </p:cNvPr>
          <p:cNvGraphicFramePr>
            <a:graphicFrameLocks noGrp="1"/>
          </p:cNvGraphicFramePr>
          <p:nvPr>
            <p:extLst>
              <p:ext uri="{D42A27DB-BD31-4B8C-83A1-F6EECF244321}">
                <p14:modId xmlns:p14="http://schemas.microsoft.com/office/powerpoint/2010/main" val="2979203509"/>
              </p:ext>
            </p:extLst>
          </p:nvPr>
        </p:nvGraphicFramePr>
        <p:xfrm>
          <a:off x="5903252" y="1481762"/>
          <a:ext cx="2592288" cy="1194736"/>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Escalabilidad</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pt-BR" sz="1100" noProof="0">
                          <a:solidFill>
                            <a:srgbClr val="000000"/>
                          </a:solidFill>
                        </a:rPr>
                        <a:t>(# de consultas/minuto)* 60 minuto</a:t>
                      </a:r>
                      <a:endParaRPr lang="es-ES_tradnl" sz="1100" noProof="0">
                        <a:solidFill>
                          <a:srgbClr val="000000"/>
                        </a:solidFill>
                      </a:endParaRP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pt-BR" sz="1100" noProof="0">
                          <a:solidFill>
                            <a:srgbClr val="000000"/>
                          </a:solidFill>
                        </a:rPr>
                        <a:t>30.000/minuto * 60 minutos</a:t>
                      </a:r>
                      <a:endParaRPr lang="es-ES_tradnl" sz="1100" noProof="0">
                        <a:solidFill>
                          <a:srgbClr val="000000"/>
                        </a:solidFill>
                      </a:endParaRP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15" name="TextBox 14">
            <a:extLst>
              <a:ext uri="{FF2B5EF4-FFF2-40B4-BE49-F238E27FC236}">
                <a16:creationId xmlns:a16="http://schemas.microsoft.com/office/drawing/2014/main" id="{01A0CDCE-E305-52F0-6AB1-58644D2AC9D3}"/>
              </a:ext>
            </a:extLst>
          </p:cNvPr>
          <p:cNvSpPr txBox="1"/>
          <p:nvPr/>
        </p:nvSpPr>
        <p:spPr>
          <a:xfrm>
            <a:off x="140432" y="4645419"/>
            <a:ext cx="373820" cy="830997"/>
          </a:xfrm>
          <a:prstGeom prst="rect">
            <a:avLst/>
          </a:prstGeom>
          <a:noFill/>
        </p:spPr>
        <p:txBody>
          <a:bodyPr wrap="none" rtlCol="0">
            <a:spAutoFit/>
          </a:bodyPr>
          <a:lstStyle/>
          <a:p>
            <a:r>
              <a:rPr lang="es-ES_tradnl" sz="4800">
                <a:solidFill>
                  <a:srgbClr val="C00000"/>
                </a:solidFill>
              </a:rPr>
              <a:t>-</a:t>
            </a:r>
          </a:p>
        </p:txBody>
      </p:sp>
      <p:graphicFrame>
        <p:nvGraphicFramePr>
          <p:cNvPr id="17" name="Table 16">
            <a:extLst>
              <a:ext uri="{FF2B5EF4-FFF2-40B4-BE49-F238E27FC236}">
                <a16:creationId xmlns:a16="http://schemas.microsoft.com/office/drawing/2014/main" id="{108B5B30-7506-E7BF-93C8-169FB49068B2}"/>
              </a:ext>
            </a:extLst>
          </p:cNvPr>
          <p:cNvGraphicFramePr>
            <a:graphicFrameLocks noGrp="1"/>
          </p:cNvGraphicFramePr>
          <p:nvPr>
            <p:extLst>
              <p:ext uri="{D42A27DB-BD31-4B8C-83A1-F6EECF244321}">
                <p14:modId xmlns:p14="http://schemas.microsoft.com/office/powerpoint/2010/main" val="378052073"/>
              </p:ext>
            </p:extLst>
          </p:nvPr>
        </p:nvGraphicFramePr>
        <p:xfrm>
          <a:off x="641387" y="4546192"/>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lvl="0" algn="ctr">
                        <a:buNone/>
                      </a:pPr>
                      <a:r>
                        <a:rPr lang="es-ES_tradnl" sz="1100" b="0" noProof="0">
                          <a:solidFill>
                            <a:srgbClr val="000000"/>
                          </a:solidFill>
                        </a:rPr>
                        <a:t>Seguridad</a:t>
                      </a:r>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Impacto</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graphicFrame>
        <p:nvGraphicFramePr>
          <p:cNvPr id="19" name="Table 18">
            <a:extLst>
              <a:ext uri="{FF2B5EF4-FFF2-40B4-BE49-F238E27FC236}">
                <a16:creationId xmlns:a16="http://schemas.microsoft.com/office/drawing/2014/main" id="{057DC59C-DAF9-6700-96E1-08F103DAFF1F}"/>
              </a:ext>
            </a:extLst>
          </p:cNvPr>
          <p:cNvGraphicFramePr>
            <a:graphicFrameLocks noGrp="1"/>
          </p:cNvGraphicFramePr>
          <p:nvPr>
            <p:extLst>
              <p:ext uri="{D42A27DB-BD31-4B8C-83A1-F6EECF244321}">
                <p14:modId xmlns:p14="http://schemas.microsoft.com/office/powerpoint/2010/main" val="2890505299"/>
              </p:ext>
            </p:extLst>
          </p:nvPr>
        </p:nvGraphicFramePr>
        <p:xfrm>
          <a:off x="6081867" y="4546192"/>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lvl="0" algn="ctr">
                        <a:buNone/>
                      </a:pPr>
                      <a:r>
                        <a:rPr lang="es-ES_tradnl" sz="1100" b="0" noProof="0">
                          <a:solidFill>
                            <a:srgbClr val="000000"/>
                          </a:solidFill>
                        </a:rPr>
                        <a:t>Disponibilidad</a:t>
                      </a:r>
                      <a:endParaRPr lang="es-ES_tradnl" sz="1100" b="0" noProof="0" err="1">
                        <a:solidFill>
                          <a:srgbClr val="000000"/>
                        </a:solidFill>
                      </a:endParaRPr>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Impacto</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Tree>
    <p:extLst>
      <p:ext uri="{BB962C8B-B14F-4D97-AF65-F5344CB8AC3E}">
        <p14:creationId xmlns:p14="http://schemas.microsoft.com/office/powerpoint/2010/main" val="1946339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BFA74F-E20A-8FAA-1C76-A7E0FF6AA4E9}"/>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861D4192-6DFC-B04D-9EF7-5454D1ED0067}"/>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E3741C78-3FD6-AFCF-FC82-8C5A4E0A31D7}"/>
              </a:ext>
            </a:extLst>
          </p:cNvPr>
          <p:cNvSpPr>
            <a:spLocks noGrp="1"/>
          </p:cNvSpPr>
          <p:nvPr>
            <p:ph type="sldNum" sz="quarter" idx="4"/>
          </p:nvPr>
        </p:nvSpPr>
        <p:spPr/>
        <p:txBody>
          <a:bodyPr/>
          <a:lstStyle/>
          <a:p>
            <a:fld id="{0AEE6DC9-5AC4-4174-887C-07A615CCC701}" type="slidenum">
              <a:rPr lang="es-ES_tradnl" smtClean="0"/>
              <a:pPr/>
              <a:t>12</a:t>
            </a:fld>
            <a:endParaRPr lang="es-ES_tradnl"/>
          </a:p>
        </p:txBody>
      </p:sp>
      <p:sp>
        <p:nvSpPr>
          <p:cNvPr id="6" name="Footer Placeholder 5">
            <a:extLst>
              <a:ext uri="{FF2B5EF4-FFF2-40B4-BE49-F238E27FC236}">
                <a16:creationId xmlns:a16="http://schemas.microsoft.com/office/drawing/2014/main" id="{0B8E66CB-74E2-9B03-15C6-6539FEEA0AFC}"/>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4D98F45C-570A-DF09-5AE9-3DFCDE4E8508}"/>
              </a:ext>
            </a:extLst>
          </p:cNvPr>
          <p:cNvGraphicFramePr>
            <a:graphicFrameLocks noGrp="1"/>
          </p:cNvGraphicFramePr>
          <p:nvPr>
            <p:extLst>
              <p:ext uri="{D42A27DB-BD31-4B8C-83A1-F6EECF244321}">
                <p14:modId xmlns:p14="http://schemas.microsoft.com/office/powerpoint/2010/main" val="3050580466"/>
              </p:ext>
            </p:extLst>
          </p:nvPr>
        </p:nvGraphicFramePr>
        <p:xfrm>
          <a:off x="642367" y="2887616"/>
          <a:ext cx="8075152" cy="122428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Cualquier usuario diferente a un cliente (pasajero)</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MX" sz="1100" b="1" noProof="0">
                          <a:solidFill>
                            <a:srgbClr val="000000"/>
                          </a:solidFill>
                        </a:rPr>
                        <a:t>Detección de suplantación de identidad</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ES_tradnl" sz="1100" b="1" noProof="0">
                          <a:solidFill>
                            <a:srgbClr val="000000"/>
                          </a:solidFill>
                        </a:rPr>
                        <a:t>Operación normal</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Servicio de pago</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r>
                        <a:rPr lang="es-MX" sz="1100" b="1" noProof="0">
                          <a:solidFill>
                            <a:srgbClr val="000000"/>
                          </a:solidFill>
                        </a:rPr>
                        <a:t>Revocar el acceso al usuario suplantado</a:t>
                      </a: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EB46DDA6-8352-EA18-F201-F18901A9F202}"/>
              </a:ext>
            </a:extLst>
          </p:cNvPr>
          <p:cNvGraphicFramePr>
            <a:graphicFrameLocks noGrp="1"/>
          </p:cNvGraphicFramePr>
          <p:nvPr>
            <p:extLst>
              <p:ext uri="{D42A27DB-BD31-4B8C-83A1-F6EECF244321}">
                <p14:modId xmlns:p14="http://schemas.microsoft.com/office/powerpoint/2010/main" val="1587551910"/>
              </p:ext>
            </p:extLst>
          </p:nvPr>
        </p:nvGraphicFramePr>
        <p:xfrm>
          <a:off x="3275839" y="1521693"/>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Seguridad</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Segundos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ES_tradnl" sz="1100" noProof="0">
                          <a:solidFill>
                            <a:srgbClr val="000000"/>
                          </a:solidFill>
                        </a:rPr>
                        <a:t>0.5 segundo</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E6C7C2C3-D087-27AC-3399-FA2600A6E138}"/>
              </a:ext>
            </a:extLst>
          </p:cNvPr>
          <p:cNvSpPr txBox="1"/>
          <p:nvPr/>
        </p:nvSpPr>
        <p:spPr>
          <a:xfrm>
            <a:off x="82463" y="1661899"/>
            <a:ext cx="490840" cy="830997"/>
          </a:xfrm>
          <a:prstGeom prst="rect">
            <a:avLst/>
          </a:prstGeom>
          <a:noFill/>
        </p:spPr>
        <p:txBody>
          <a:bodyPr wrap="none" rtlCol="0">
            <a:spAutoFit/>
          </a:bodyPr>
          <a:lstStyle/>
          <a:p>
            <a:r>
              <a:rPr lang="es-ES_tradnl" sz="4800">
                <a:solidFill>
                  <a:srgbClr val="00B050"/>
                </a:solidFill>
              </a:rPr>
              <a:t>+</a:t>
            </a:r>
          </a:p>
        </p:txBody>
      </p:sp>
      <p:sp>
        <p:nvSpPr>
          <p:cNvPr id="21" name="TextBox 20">
            <a:extLst>
              <a:ext uri="{FF2B5EF4-FFF2-40B4-BE49-F238E27FC236}">
                <a16:creationId xmlns:a16="http://schemas.microsoft.com/office/drawing/2014/main" id="{9D027AA5-C85A-BF58-DB14-64CF8396DC3E}"/>
              </a:ext>
            </a:extLst>
          </p:cNvPr>
          <p:cNvSpPr txBox="1"/>
          <p:nvPr/>
        </p:nvSpPr>
        <p:spPr>
          <a:xfrm>
            <a:off x="90519" y="4685349"/>
            <a:ext cx="373820" cy="830997"/>
          </a:xfrm>
          <a:prstGeom prst="rect">
            <a:avLst/>
          </a:prstGeom>
          <a:noFill/>
        </p:spPr>
        <p:txBody>
          <a:bodyPr wrap="none" rtlCol="0">
            <a:spAutoFit/>
          </a:bodyPr>
          <a:lstStyle/>
          <a:p>
            <a:r>
              <a:rPr lang="es-ES_tradnl" sz="4800">
                <a:solidFill>
                  <a:srgbClr val="C00000"/>
                </a:solidFill>
              </a:rPr>
              <a:t>-</a:t>
            </a:r>
          </a:p>
        </p:txBody>
      </p:sp>
      <p:graphicFrame>
        <p:nvGraphicFramePr>
          <p:cNvPr id="23" name="Table 22">
            <a:extLst>
              <a:ext uri="{FF2B5EF4-FFF2-40B4-BE49-F238E27FC236}">
                <a16:creationId xmlns:a16="http://schemas.microsoft.com/office/drawing/2014/main" id="{C1ADD59F-A4A2-51A5-0130-273CBCC65295}"/>
              </a:ext>
            </a:extLst>
          </p:cNvPr>
          <p:cNvGraphicFramePr>
            <a:graphicFrameLocks noGrp="1"/>
          </p:cNvGraphicFramePr>
          <p:nvPr>
            <p:extLst>
              <p:ext uri="{D42A27DB-BD31-4B8C-83A1-F6EECF244321}">
                <p14:modId xmlns:p14="http://schemas.microsoft.com/office/powerpoint/2010/main" val="3882858559"/>
              </p:ext>
            </p:extLst>
          </p:nvPr>
        </p:nvGraphicFramePr>
        <p:xfrm>
          <a:off x="3326688" y="4546192"/>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lvl="0" algn="ctr">
                        <a:buNone/>
                      </a:pPr>
                      <a:r>
                        <a:rPr lang="es-ES_tradnl" sz="1100" b="0" noProof="0">
                          <a:solidFill>
                            <a:srgbClr val="000000"/>
                          </a:solidFill>
                        </a:rPr>
                        <a:t>Latencia</a:t>
                      </a:r>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Media</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Impacto</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Tree>
    <p:extLst>
      <p:ext uri="{BB962C8B-B14F-4D97-AF65-F5344CB8AC3E}">
        <p14:creationId xmlns:p14="http://schemas.microsoft.com/office/powerpoint/2010/main" val="17644128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A2F5E9-EEAA-142B-920D-BF1BECFB935D}"/>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B026A048-C332-3EFC-7A65-4FF4C36ACC35}"/>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03BAB5C3-9B5E-677F-A123-A4A3B5DFDDCD}"/>
              </a:ext>
            </a:extLst>
          </p:cNvPr>
          <p:cNvSpPr>
            <a:spLocks noGrp="1"/>
          </p:cNvSpPr>
          <p:nvPr>
            <p:ph type="sldNum" sz="quarter" idx="4"/>
          </p:nvPr>
        </p:nvSpPr>
        <p:spPr/>
        <p:txBody>
          <a:bodyPr/>
          <a:lstStyle/>
          <a:p>
            <a:fld id="{0AEE6DC9-5AC4-4174-887C-07A615CCC701}" type="slidenum">
              <a:rPr lang="es-ES_tradnl" smtClean="0"/>
              <a:pPr/>
              <a:t>13</a:t>
            </a:fld>
            <a:endParaRPr lang="es-ES_tradnl"/>
          </a:p>
        </p:txBody>
      </p:sp>
      <p:sp>
        <p:nvSpPr>
          <p:cNvPr id="6" name="Footer Placeholder 5">
            <a:extLst>
              <a:ext uri="{FF2B5EF4-FFF2-40B4-BE49-F238E27FC236}">
                <a16:creationId xmlns:a16="http://schemas.microsoft.com/office/drawing/2014/main" id="{688CC05D-BA83-AEDC-6C2A-A3CA57428B39}"/>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33613BD2-EBA4-688B-1D48-E09E2B2AD446}"/>
              </a:ext>
            </a:extLst>
          </p:cNvPr>
          <p:cNvGraphicFramePr>
            <a:graphicFrameLocks noGrp="1"/>
          </p:cNvGraphicFramePr>
          <p:nvPr>
            <p:extLst>
              <p:ext uri="{D42A27DB-BD31-4B8C-83A1-F6EECF244321}">
                <p14:modId xmlns:p14="http://schemas.microsoft.com/office/powerpoint/2010/main" val="1023680340"/>
              </p:ext>
            </p:extLst>
          </p:nvPr>
        </p:nvGraphicFramePr>
        <p:xfrm>
          <a:off x="642367" y="2887616"/>
          <a:ext cx="8075152" cy="116840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Sistema</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ES_tradnl" sz="1100" b="1" noProof="0">
                          <a:solidFill>
                            <a:srgbClr val="000000"/>
                          </a:solidFill>
                        </a:rPr>
                        <a:t>Asignar conductor</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ES_tradnl" sz="1100" b="1" noProof="0">
                          <a:solidFill>
                            <a:srgbClr val="000000"/>
                          </a:solidFill>
                        </a:rPr>
                        <a:t>Operación normal</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Motor de asignación</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r>
                        <a:rPr lang="es-MX" sz="1100" b="1" noProof="0">
                          <a:solidFill>
                            <a:srgbClr val="000000"/>
                          </a:solidFill>
                        </a:rPr>
                        <a:t>Asignar conductor en ≤ 3 segundos</a:t>
                      </a:r>
                      <a:endParaRPr lang="es-ES_tradnl" sz="1100" b="1" noProof="0">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7CAFF7CB-0FA2-C565-7A7D-9EECBD1AC6CB}"/>
              </a:ext>
            </a:extLst>
          </p:cNvPr>
          <p:cNvGraphicFramePr>
            <a:graphicFrameLocks noGrp="1"/>
          </p:cNvGraphicFramePr>
          <p:nvPr>
            <p:extLst>
              <p:ext uri="{D42A27DB-BD31-4B8C-83A1-F6EECF244321}">
                <p14:modId xmlns:p14="http://schemas.microsoft.com/office/powerpoint/2010/main" val="3919497817"/>
              </p:ext>
            </p:extLst>
          </p:nvPr>
        </p:nvGraphicFramePr>
        <p:xfrm>
          <a:off x="3205093" y="1521693"/>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Latencia</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Segundos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ES_tradnl" sz="1100" noProof="0">
                          <a:solidFill>
                            <a:srgbClr val="000000"/>
                          </a:solidFill>
                        </a:rPr>
                        <a:t>Conductor asignado en menos de 3 segundos</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EB2A714E-57ED-3756-1838-0FFB48F1A1EC}"/>
              </a:ext>
            </a:extLst>
          </p:cNvPr>
          <p:cNvSpPr txBox="1"/>
          <p:nvPr/>
        </p:nvSpPr>
        <p:spPr>
          <a:xfrm>
            <a:off x="82463" y="1661899"/>
            <a:ext cx="490840" cy="830997"/>
          </a:xfrm>
          <a:prstGeom prst="rect">
            <a:avLst/>
          </a:prstGeom>
          <a:noFill/>
        </p:spPr>
        <p:txBody>
          <a:bodyPr wrap="none" rtlCol="0">
            <a:spAutoFit/>
          </a:bodyPr>
          <a:lstStyle/>
          <a:p>
            <a:r>
              <a:rPr lang="es-ES_tradnl" sz="4800">
                <a:solidFill>
                  <a:srgbClr val="00B050"/>
                </a:solidFill>
              </a:rPr>
              <a:t>+</a:t>
            </a:r>
          </a:p>
        </p:txBody>
      </p:sp>
    </p:spTree>
    <p:extLst>
      <p:ext uri="{BB962C8B-B14F-4D97-AF65-F5344CB8AC3E}">
        <p14:creationId xmlns:p14="http://schemas.microsoft.com/office/powerpoint/2010/main" val="2164229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6BE7F-CF1E-B809-40AC-8D998E553255}"/>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DC993B9A-DFA2-8ECC-2845-355B7A7395B0}"/>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7E53C7F6-4727-C819-E076-AB270739C004}"/>
              </a:ext>
            </a:extLst>
          </p:cNvPr>
          <p:cNvSpPr>
            <a:spLocks noGrp="1"/>
          </p:cNvSpPr>
          <p:nvPr>
            <p:ph type="sldNum" sz="quarter" idx="4"/>
          </p:nvPr>
        </p:nvSpPr>
        <p:spPr/>
        <p:txBody>
          <a:bodyPr/>
          <a:lstStyle/>
          <a:p>
            <a:fld id="{0AEE6DC9-5AC4-4174-887C-07A615CCC701}" type="slidenum">
              <a:rPr lang="es-ES_tradnl" smtClean="0"/>
              <a:pPr/>
              <a:t>14</a:t>
            </a:fld>
            <a:endParaRPr lang="es-ES_tradnl"/>
          </a:p>
        </p:txBody>
      </p:sp>
      <p:sp>
        <p:nvSpPr>
          <p:cNvPr id="6" name="Footer Placeholder 5">
            <a:extLst>
              <a:ext uri="{FF2B5EF4-FFF2-40B4-BE49-F238E27FC236}">
                <a16:creationId xmlns:a16="http://schemas.microsoft.com/office/drawing/2014/main" id="{8377C7F2-B82E-A003-9B42-8BF8D6E91BCF}"/>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6670A21A-A3DF-314E-03C8-71DF2FDD23E5}"/>
              </a:ext>
            </a:extLst>
          </p:cNvPr>
          <p:cNvGraphicFramePr>
            <a:graphicFrameLocks noGrp="1"/>
          </p:cNvGraphicFramePr>
          <p:nvPr>
            <p:extLst>
              <p:ext uri="{D42A27DB-BD31-4B8C-83A1-F6EECF244321}">
                <p14:modId xmlns:p14="http://schemas.microsoft.com/office/powerpoint/2010/main" val="2050015059"/>
              </p:ext>
            </p:extLst>
          </p:nvPr>
        </p:nvGraphicFramePr>
        <p:xfrm>
          <a:off x="642367" y="2887616"/>
          <a:ext cx="8075152" cy="116840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Usuario</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ES_tradnl" sz="1100" b="1" noProof="0">
                          <a:solidFill>
                            <a:srgbClr val="000000"/>
                          </a:solidFill>
                        </a:rPr>
                        <a:t>Hacer una reserva</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MX" sz="1100" b="1" noProof="0">
                          <a:solidFill>
                            <a:srgbClr val="000000"/>
                          </a:solidFill>
                        </a:rPr>
                        <a:t>Fallo parcial</a:t>
                      </a:r>
                      <a:endParaRPr lang="es-ES_tradnl" sz="1100" b="1" noProof="0">
                        <a:solidFill>
                          <a:srgbClr val="000000"/>
                        </a:solidFill>
                      </a:endParaRP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Sistema de reservas</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r>
                        <a:rPr lang="es-MX" sz="1100" b="1" noProof="0">
                          <a:solidFill>
                            <a:srgbClr val="000000"/>
                          </a:solidFill>
                        </a:rPr>
                        <a:t>Recuperación automática ≤ 0.72 minutos</a:t>
                      </a:r>
                      <a:endParaRPr lang="es-ES_tradnl" sz="1100" b="1" noProof="0">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44AFC915-A27B-DE6D-83EC-48CDD74CA011}"/>
              </a:ext>
            </a:extLst>
          </p:cNvPr>
          <p:cNvGraphicFramePr>
            <a:graphicFrameLocks noGrp="1"/>
          </p:cNvGraphicFramePr>
          <p:nvPr>
            <p:extLst>
              <p:ext uri="{D42A27DB-BD31-4B8C-83A1-F6EECF244321}">
                <p14:modId xmlns:p14="http://schemas.microsoft.com/office/powerpoint/2010/main" val="3590297411"/>
              </p:ext>
            </p:extLst>
          </p:nvPr>
        </p:nvGraphicFramePr>
        <p:xfrm>
          <a:off x="3205093" y="1521693"/>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Disponibilidad</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MTTR</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MX" sz="1100" noProof="0">
                          <a:solidFill>
                            <a:srgbClr val="000000"/>
                          </a:solidFill>
                        </a:rPr>
                        <a:t>Recuperación automática ≤ 0.72 minutos</a:t>
                      </a:r>
                      <a:endParaRPr lang="es-ES_tradnl" sz="1100" noProof="0">
                        <a:solidFill>
                          <a:srgbClr val="000000"/>
                        </a:solidFill>
                      </a:endParaRP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914348F9-AAE7-8855-8394-0327CCE8C1E2}"/>
              </a:ext>
            </a:extLst>
          </p:cNvPr>
          <p:cNvSpPr txBox="1"/>
          <p:nvPr/>
        </p:nvSpPr>
        <p:spPr>
          <a:xfrm>
            <a:off x="82463" y="1661899"/>
            <a:ext cx="490840" cy="830997"/>
          </a:xfrm>
          <a:prstGeom prst="rect">
            <a:avLst/>
          </a:prstGeom>
          <a:noFill/>
        </p:spPr>
        <p:txBody>
          <a:bodyPr wrap="none" rtlCol="0">
            <a:spAutoFit/>
          </a:bodyPr>
          <a:lstStyle/>
          <a:p>
            <a:r>
              <a:rPr lang="es-ES_tradnl" sz="4800">
                <a:solidFill>
                  <a:srgbClr val="00B050"/>
                </a:solidFill>
              </a:rPr>
              <a:t>+</a:t>
            </a:r>
          </a:p>
        </p:txBody>
      </p:sp>
    </p:spTree>
    <p:extLst>
      <p:ext uri="{BB962C8B-B14F-4D97-AF65-F5344CB8AC3E}">
        <p14:creationId xmlns:p14="http://schemas.microsoft.com/office/powerpoint/2010/main" val="13950742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446849-7C36-9671-F163-8DD4B1B21067}"/>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86BB4B18-C2E1-F911-A353-895595A091BE}"/>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57E83D64-2955-E864-E3EE-A47E91BBF637}"/>
              </a:ext>
            </a:extLst>
          </p:cNvPr>
          <p:cNvSpPr>
            <a:spLocks noGrp="1"/>
          </p:cNvSpPr>
          <p:nvPr>
            <p:ph type="sldNum" sz="quarter" idx="4"/>
          </p:nvPr>
        </p:nvSpPr>
        <p:spPr/>
        <p:txBody>
          <a:bodyPr/>
          <a:lstStyle/>
          <a:p>
            <a:fld id="{0AEE6DC9-5AC4-4174-887C-07A615CCC701}" type="slidenum">
              <a:rPr lang="es-ES_tradnl" smtClean="0"/>
              <a:pPr/>
              <a:t>15</a:t>
            </a:fld>
            <a:endParaRPr lang="es-ES_tradnl"/>
          </a:p>
        </p:txBody>
      </p:sp>
      <p:sp>
        <p:nvSpPr>
          <p:cNvPr id="6" name="Footer Placeholder 5">
            <a:extLst>
              <a:ext uri="{FF2B5EF4-FFF2-40B4-BE49-F238E27FC236}">
                <a16:creationId xmlns:a16="http://schemas.microsoft.com/office/drawing/2014/main" id="{608E9ADC-D95A-5083-9579-026887FFBFA0}"/>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C30F1F19-4632-12E3-8971-EDB76D4D20EB}"/>
              </a:ext>
            </a:extLst>
          </p:cNvPr>
          <p:cNvGraphicFramePr>
            <a:graphicFrameLocks noGrp="1"/>
          </p:cNvGraphicFramePr>
          <p:nvPr>
            <p:extLst>
              <p:ext uri="{D42A27DB-BD31-4B8C-83A1-F6EECF244321}">
                <p14:modId xmlns:p14="http://schemas.microsoft.com/office/powerpoint/2010/main" val="818565428"/>
              </p:ext>
            </p:extLst>
          </p:nvPr>
        </p:nvGraphicFramePr>
        <p:xfrm>
          <a:off x="642367" y="2887616"/>
          <a:ext cx="8075152" cy="122428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Administrador</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ES_tradnl" sz="1100" b="1" noProof="0">
                          <a:solidFill>
                            <a:srgbClr val="000000"/>
                          </a:solidFill>
                        </a:rPr>
                        <a:t>Operar durante mantenimiento</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ES_tradnl" sz="1100" b="1" noProof="0">
                          <a:solidFill>
                            <a:srgbClr val="000000"/>
                          </a:solidFill>
                        </a:rPr>
                        <a:t>Mantenimiento programado de un artefacto de reservas</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Sistema de reservas</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r>
                        <a:rPr lang="es-ES_tradnl" sz="1100" b="1" noProof="0">
                          <a:solidFill>
                            <a:srgbClr val="000000"/>
                          </a:solidFill>
                        </a:rPr>
                        <a:t>Reintroducción en 60 minutos</a:t>
                      </a: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442D8ACB-AD92-94B2-2CA6-97067786450F}"/>
              </a:ext>
            </a:extLst>
          </p:cNvPr>
          <p:cNvGraphicFramePr>
            <a:graphicFrameLocks noGrp="1"/>
          </p:cNvGraphicFramePr>
          <p:nvPr>
            <p:extLst>
              <p:ext uri="{D42A27DB-BD31-4B8C-83A1-F6EECF244321}">
                <p14:modId xmlns:p14="http://schemas.microsoft.com/office/powerpoint/2010/main" val="2904941292"/>
              </p:ext>
            </p:extLst>
          </p:nvPr>
        </p:nvGraphicFramePr>
        <p:xfrm>
          <a:off x="3385567" y="1437472"/>
          <a:ext cx="2592288" cy="127695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Disponibilidad</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Minutos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ES_tradnl" sz="1100" noProof="0">
                          <a:solidFill>
                            <a:srgbClr val="000000"/>
                          </a:solidFill>
                        </a:rPr>
                        <a:t>Artefacto en funcionamiento en 60 minutos</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5DFEF5B2-6551-88A6-C591-191E9FC9AE57}"/>
              </a:ext>
            </a:extLst>
          </p:cNvPr>
          <p:cNvSpPr txBox="1"/>
          <p:nvPr/>
        </p:nvSpPr>
        <p:spPr>
          <a:xfrm>
            <a:off x="82463" y="1661899"/>
            <a:ext cx="490840" cy="830997"/>
          </a:xfrm>
          <a:prstGeom prst="rect">
            <a:avLst/>
          </a:prstGeom>
          <a:noFill/>
        </p:spPr>
        <p:txBody>
          <a:bodyPr wrap="none" rtlCol="0">
            <a:spAutoFit/>
          </a:bodyPr>
          <a:lstStyle/>
          <a:p>
            <a:r>
              <a:rPr lang="es-ES_tradnl" sz="4800">
                <a:solidFill>
                  <a:srgbClr val="00B050"/>
                </a:solidFill>
              </a:rPr>
              <a:t>+</a:t>
            </a:r>
          </a:p>
        </p:txBody>
      </p:sp>
    </p:spTree>
    <p:extLst>
      <p:ext uri="{BB962C8B-B14F-4D97-AF65-F5344CB8AC3E}">
        <p14:creationId xmlns:p14="http://schemas.microsoft.com/office/powerpoint/2010/main" val="743395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FA58D3-3F36-8D45-9A69-17DA9B78D111}"/>
              </a:ext>
            </a:extLst>
          </p:cNvPr>
          <p:cNvSpPr>
            <a:spLocks noGrp="1"/>
          </p:cNvSpPr>
          <p:nvPr>
            <p:ph type="sldNum" sz="quarter" idx="4"/>
          </p:nvPr>
        </p:nvSpPr>
        <p:spPr/>
        <p:txBody>
          <a:bodyPr/>
          <a:lstStyle/>
          <a:p>
            <a:fld id="{0AEE6DC9-5AC4-4174-887C-07A615CCC701}" type="slidenum">
              <a:rPr lang="es-CO" smtClean="0"/>
              <a:pPr/>
              <a:t>16</a:t>
            </a:fld>
            <a:endParaRPr lang="es-CO"/>
          </a:p>
        </p:txBody>
      </p:sp>
      <p:sp>
        <p:nvSpPr>
          <p:cNvPr id="3" name="Footer Placeholder 2">
            <a:extLst>
              <a:ext uri="{FF2B5EF4-FFF2-40B4-BE49-F238E27FC236}">
                <a16:creationId xmlns:a16="http://schemas.microsoft.com/office/drawing/2014/main" id="{047879F1-008C-B54B-8774-4D7D2DC52CEF}"/>
              </a:ext>
            </a:extLst>
          </p:cNvPr>
          <p:cNvSpPr>
            <a:spLocks noGrp="1"/>
          </p:cNvSpPr>
          <p:nvPr>
            <p:ph type="ftr" sz="quarter" idx="11"/>
          </p:nvPr>
        </p:nvSpPr>
        <p:spPr/>
        <p:txBody>
          <a:bodyPr/>
          <a:lstStyle/>
          <a:p>
            <a:r>
              <a:rPr lang="es-ES"/>
              <a:t>© Universidad de Los Andes – Departamento de Sistemas y Computación  - Darío Correal</a:t>
            </a:r>
            <a:endParaRPr lang="es-CO"/>
          </a:p>
        </p:txBody>
      </p:sp>
      <p:sp>
        <p:nvSpPr>
          <p:cNvPr id="4" name="Rectangle 3">
            <a:extLst>
              <a:ext uri="{FF2B5EF4-FFF2-40B4-BE49-F238E27FC236}">
                <a16:creationId xmlns:a16="http://schemas.microsoft.com/office/drawing/2014/main" id="{B34AA742-9BB1-1142-A0B5-40B8F0720AD2}"/>
              </a:ext>
            </a:extLst>
          </p:cNvPr>
          <p:cNvSpPr/>
          <p:nvPr/>
        </p:nvSpPr>
        <p:spPr>
          <a:xfrm>
            <a:off x="1" y="0"/>
            <a:ext cx="9143999" cy="13407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5C277A0-6858-CC41-B00F-D58501D71122}"/>
              </a:ext>
            </a:extLst>
          </p:cNvPr>
          <p:cNvSpPr/>
          <p:nvPr/>
        </p:nvSpPr>
        <p:spPr>
          <a:xfrm>
            <a:off x="7709819" y="561146"/>
            <a:ext cx="1411289" cy="5776777"/>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sp>
        <p:nvSpPr>
          <p:cNvPr id="6" name="Rectangle 5">
            <a:extLst>
              <a:ext uri="{FF2B5EF4-FFF2-40B4-BE49-F238E27FC236}">
                <a16:creationId xmlns:a16="http://schemas.microsoft.com/office/drawing/2014/main" id="{C6940A0C-B5B8-A246-96E3-9EA110115A91}"/>
              </a:ext>
            </a:extLst>
          </p:cNvPr>
          <p:cNvSpPr/>
          <p:nvPr/>
        </p:nvSpPr>
        <p:spPr>
          <a:xfrm>
            <a:off x="0" y="-27383"/>
            <a:ext cx="9144000" cy="576064"/>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cxnSp>
        <p:nvCxnSpPr>
          <p:cNvPr id="7" name="Straight Connector 6">
            <a:extLst>
              <a:ext uri="{FF2B5EF4-FFF2-40B4-BE49-F238E27FC236}">
                <a16:creationId xmlns:a16="http://schemas.microsoft.com/office/drawing/2014/main" id="{FB5B5A60-30EF-924A-9D5E-365567E59BD4}"/>
              </a:ext>
            </a:extLst>
          </p:cNvPr>
          <p:cNvCxnSpPr/>
          <p:nvPr/>
        </p:nvCxnSpPr>
        <p:spPr>
          <a:xfrm>
            <a:off x="0" y="260648"/>
            <a:ext cx="9144000" cy="0"/>
          </a:xfrm>
          <a:prstGeom prst="line">
            <a:avLst/>
          </a:prstGeom>
          <a:ln w="63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BB6A20A8-596A-1941-BD77-86F0A1AE6D9A}"/>
              </a:ext>
            </a:extLst>
          </p:cNvPr>
          <p:cNvCxnSpPr/>
          <p:nvPr/>
        </p:nvCxnSpPr>
        <p:spPr>
          <a:xfrm>
            <a:off x="5455949" y="-4362"/>
            <a:ext cx="2539" cy="56610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76DD0066-3DE3-7C4C-9B70-F5F5CD7AA615}"/>
              </a:ext>
            </a:extLst>
          </p:cNvPr>
          <p:cNvCxnSpPr/>
          <p:nvPr/>
        </p:nvCxnSpPr>
        <p:spPr>
          <a:xfrm>
            <a:off x="3048000" y="-27384"/>
            <a:ext cx="0" cy="576064"/>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291F3B3B-DC24-5342-88F5-8AF87D4F7807}"/>
              </a:ext>
            </a:extLst>
          </p:cNvPr>
          <p:cNvSpPr txBox="1"/>
          <p:nvPr/>
        </p:nvSpPr>
        <p:spPr>
          <a:xfrm>
            <a:off x="9014" y="0"/>
            <a:ext cx="2031325" cy="215444"/>
          </a:xfrm>
          <a:prstGeom prst="rect">
            <a:avLst/>
          </a:prstGeom>
          <a:noFill/>
        </p:spPr>
        <p:txBody>
          <a:bodyPr wrap="none" lIns="91440" tIns="45720" rIns="91440" bIns="45720" rtlCol="0" anchor="t">
            <a:spAutoFit/>
          </a:bodyPr>
          <a:lstStyle/>
          <a:p>
            <a:r>
              <a:rPr lang="es-ES_tradnl" sz="800" b="1"/>
              <a:t>Cliente: Empresa Transporte	</a:t>
            </a:r>
          </a:p>
        </p:txBody>
      </p:sp>
      <p:sp>
        <p:nvSpPr>
          <p:cNvPr id="11" name="TextBox 10">
            <a:extLst>
              <a:ext uri="{FF2B5EF4-FFF2-40B4-BE49-F238E27FC236}">
                <a16:creationId xmlns:a16="http://schemas.microsoft.com/office/drawing/2014/main" id="{184D64DF-BFA8-604C-89FD-77116B7A2EA2}"/>
              </a:ext>
            </a:extLst>
          </p:cNvPr>
          <p:cNvSpPr txBox="1"/>
          <p:nvPr/>
        </p:nvSpPr>
        <p:spPr>
          <a:xfrm>
            <a:off x="5534456" y="305853"/>
            <a:ext cx="321422" cy="215444"/>
          </a:xfrm>
          <a:prstGeom prst="rect">
            <a:avLst/>
          </a:prstGeom>
          <a:noFill/>
        </p:spPr>
        <p:txBody>
          <a:bodyPr wrap="none" rtlCol="0">
            <a:spAutoFit/>
          </a:bodyPr>
          <a:lstStyle/>
          <a:p>
            <a:r>
              <a:rPr lang="es-ES_tradnl" sz="800" b="1"/>
              <a:t>ID:</a:t>
            </a:r>
          </a:p>
        </p:txBody>
      </p:sp>
      <p:sp>
        <p:nvSpPr>
          <p:cNvPr id="12" name="TextBox 11">
            <a:extLst>
              <a:ext uri="{FF2B5EF4-FFF2-40B4-BE49-F238E27FC236}">
                <a16:creationId xmlns:a16="http://schemas.microsoft.com/office/drawing/2014/main" id="{219E0493-8C10-1B4E-B83C-B2FE6D53FA09}"/>
              </a:ext>
            </a:extLst>
          </p:cNvPr>
          <p:cNvSpPr txBox="1"/>
          <p:nvPr/>
        </p:nvSpPr>
        <p:spPr>
          <a:xfrm>
            <a:off x="7671066" y="626500"/>
            <a:ext cx="1377326" cy="707886"/>
          </a:xfrm>
          <a:prstGeom prst="rect">
            <a:avLst/>
          </a:prstGeom>
          <a:noFill/>
        </p:spPr>
        <p:txBody>
          <a:bodyPr wrap="square" lIns="91440" tIns="45720" rIns="91440" bIns="45720" rtlCol="0" anchor="t">
            <a:spAutoFit/>
          </a:bodyPr>
          <a:lstStyle/>
          <a:p>
            <a:r>
              <a:rPr lang="es-ES_tradnl" sz="800" b="1"/>
              <a:t>Estilo:</a:t>
            </a:r>
          </a:p>
          <a:p>
            <a:pPr marL="171450" indent="-171450">
              <a:buFont typeface="Calibri"/>
              <a:buChar char="-"/>
            </a:pPr>
            <a:r>
              <a:rPr lang="es-ES_tradnl" sz="800" b="1">
                <a:ea typeface="Calibri"/>
                <a:cs typeface="Calibri"/>
              </a:rPr>
              <a:t> Cliente – Servidor</a:t>
            </a:r>
          </a:p>
          <a:p>
            <a:pPr marL="171450" indent="-171450">
              <a:buFont typeface="Calibri"/>
              <a:buChar char="-"/>
            </a:pPr>
            <a:r>
              <a:rPr lang="es-ES_tradnl" sz="800" b="1">
                <a:ea typeface="Calibri"/>
                <a:cs typeface="Calibri"/>
              </a:rPr>
              <a:t>Microservicios</a:t>
            </a:r>
          </a:p>
          <a:p>
            <a:pPr marL="171450" indent="-171450">
              <a:buFont typeface="Calibri"/>
              <a:buChar char="-"/>
            </a:pPr>
            <a:endParaRPr lang="es-ES_tradnl" sz="800" b="1">
              <a:ea typeface="Calibri"/>
              <a:cs typeface="Calibri"/>
            </a:endParaRPr>
          </a:p>
          <a:p>
            <a:endParaRPr lang="es-ES_tradnl" sz="800" b="1">
              <a:ea typeface="Calibri"/>
              <a:cs typeface="Calibri"/>
            </a:endParaRPr>
          </a:p>
        </p:txBody>
      </p:sp>
      <p:sp>
        <p:nvSpPr>
          <p:cNvPr id="13" name="TextBox 12">
            <a:extLst>
              <a:ext uri="{FF2B5EF4-FFF2-40B4-BE49-F238E27FC236}">
                <a16:creationId xmlns:a16="http://schemas.microsoft.com/office/drawing/2014/main" id="{D2155544-D30D-874D-A117-3ED5B238D636}"/>
              </a:ext>
            </a:extLst>
          </p:cNvPr>
          <p:cNvSpPr txBox="1"/>
          <p:nvPr/>
        </p:nvSpPr>
        <p:spPr>
          <a:xfrm>
            <a:off x="5523112" y="0"/>
            <a:ext cx="1029449" cy="215444"/>
          </a:xfrm>
          <a:prstGeom prst="rect">
            <a:avLst/>
          </a:prstGeom>
          <a:noFill/>
        </p:spPr>
        <p:txBody>
          <a:bodyPr wrap="none" lIns="91440" tIns="45720" rIns="91440" bIns="45720" rtlCol="0" anchor="t">
            <a:spAutoFit/>
          </a:bodyPr>
          <a:lstStyle/>
          <a:p>
            <a:r>
              <a:rPr lang="es-ES_tradnl" sz="800" b="1"/>
              <a:t>Arquitecto: Grupo 5</a:t>
            </a:r>
          </a:p>
        </p:txBody>
      </p:sp>
      <p:sp>
        <p:nvSpPr>
          <p:cNvPr id="14" name="TextBox 13">
            <a:extLst>
              <a:ext uri="{FF2B5EF4-FFF2-40B4-BE49-F238E27FC236}">
                <a16:creationId xmlns:a16="http://schemas.microsoft.com/office/drawing/2014/main" id="{291ECFAB-10F6-0941-8313-FFE4CB14E61B}"/>
              </a:ext>
            </a:extLst>
          </p:cNvPr>
          <p:cNvSpPr txBox="1"/>
          <p:nvPr/>
        </p:nvSpPr>
        <p:spPr>
          <a:xfrm>
            <a:off x="7788033" y="13156"/>
            <a:ext cx="515335" cy="215444"/>
          </a:xfrm>
          <a:prstGeom prst="rect">
            <a:avLst/>
          </a:prstGeom>
          <a:noFill/>
        </p:spPr>
        <p:txBody>
          <a:bodyPr wrap="none" rtlCol="0">
            <a:spAutoFit/>
          </a:bodyPr>
          <a:lstStyle/>
          <a:p>
            <a:r>
              <a:rPr lang="es-ES_tradnl" sz="800" b="1"/>
              <a:t>Fecha:</a:t>
            </a:r>
          </a:p>
        </p:txBody>
      </p:sp>
      <p:sp>
        <p:nvSpPr>
          <p:cNvPr id="15" name="TextBox 14">
            <a:extLst>
              <a:ext uri="{FF2B5EF4-FFF2-40B4-BE49-F238E27FC236}">
                <a16:creationId xmlns:a16="http://schemas.microsoft.com/office/drawing/2014/main" id="{0E0DA210-1A2B-5447-AF67-7E6F6948D51B}"/>
              </a:ext>
            </a:extLst>
          </p:cNvPr>
          <p:cNvSpPr txBox="1"/>
          <p:nvPr/>
        </p:nvSpPr>
        <p:spPr>
          <a:xfrm>
            <a:off x="7788033" y="302459"/>
            <a:ext cx="589474" cy="215444"/>
          </a:xfrm>
          <a:prstGeom prst="rect">
            <a:avLst/>
          </a:prstGeom>
          <a:noFill/>
        </p:spPr>
        <p:txBody>
          <a:bodyPr wrap="none" rtlCol="0">
            <a:spAutoFit/>
          </a:bodyPr>
          <a:lstStyle/>
          <a:p>
            <a:r>
              <a:rPr lang="es-ES_tradnl" sz="800" b="1"/>
              <a:t>Versión:</a:t>
            </a:r>
          </a:p>
        </p:txBody>
      </p:sp>
      <p:sp>
        <p:nvSpPr>
          <p:cNvPr id="16" name="TextBox 15">
            <a:extLst>
              <a:ext uri="{FF2B5EF4-FFF2-40B4-BE49-F238E27FC236}">
                <a16:creationId xmlns:a16="http://schemas.microsoft.com/office/drawing/2014/main" id="{EB5044F5-20F0-B849-A0E0-AAC2904874CC}"/>
              </a:ext>
            </a:extLst>
          </p:cNvPr>
          <p:cNvSpPr txBox="1"/>
          <p:nvPr/>
        </p:nvSpPr>
        <p:spPr>
          <a:xfrm>
            <a:off x="7727127" y="2891926"/>
            <a:ext cx="745680" cy="461665"/>
          </a:xfrm>
          <a:prstGeom prst="rect">
            <a:avLst/>
          </a:prstGeom>
          <a:noFill/>
        </p:spPr>
        <p:txBody>
          <a:bodyPr wrap="square" lIns="91440" tIns="45720" rIns="91440" bIns="45720" rtlCol="0" anchor="t">
            <a:spAutoFit/>
          </a:bodyPr>
          <a:lstStyle/>
          <a:p>
            <a:r>
              <a:rPr lang="es-ES_tradnl" sz="800" b="1"/>
              <a:t>Notación:</a:t>
            </a:r>
          </a:p>
          <a:p>
            <a:endParaRPr lang="es-ES_tradnl" sz="800" b="1">
              <a:ea typeface="Calibri"/>
              <a:cs typeface="Calibri"/>
            </a:endParaRPr>
          </a:p>
          <a:p>
            <a:pPr marL="171450" indent="-171450">
              <a:buFont typeface="Calibri"/>
              <a:buChar char="-"/>
            </a:pPr>
            <a:r>
              <a:rPr lang="es-ES_tradnl" sz="800" b="1">
                <a:ea typeface="Calibri"/>
                <a:cs typeface="Calibri"/>
              </a:rPr>
              <a:t>UML</a:t>
            </a:r>
          </a:p>
        </p:txBody>
      </p:sp>
      <p:sp>
        <p:nvSpPr>
          <p:cNvPr id="17" name="Rectangle 16">
            <a:extLst>
              <a:ext uri="{FF2B5EF4-FFF2-40B4-BE49-F238E27FC236}">
                <a16:creationId xmlns:a16="http://schemas.microsoft.com/office/drawing/2014/main" id="{438B76B3-6AD1-7E41-BFC8-AD9877FBAADC}"/>
              </a:ext>
            </a:extLst>
          </p:cNvPr>
          <p:cNvSpPr/>
          <p:nvPr/>
        </p:nvSpPr>
        <p:spPr>
          <a:xfrm>
            <a:off x="1509564" y="11043"/>
            <a:ext cx="931665" cy="215444"/>
          </a:xfrm>
          <a:prstGeom prst="rect">
            <a:avLst/>
          </a:prstGeom>
        </p:spPr>
        <p:txBody>
          <a:bodyPr wrap="none" lIns="91440" tIns="45720" rIns="91440" bIns="45720" anchor="t">
            <a:spAutoFit/>
          </a:bodyPr>
          <a:lstStyle/>
          <a:p>
            <a:r>
              <a:rPr lang="es-ES_tradnl" sz="800" b="1"/>
              <a:t>Proyecto: Reto 4  </a:t>
            </a:r>
          </a:p>
        </p:txBody>
      </p:sp>
      <p:cxnSp>
        <p:nvCxnSpPr>
          <p:cNvPr id="18" name="Straight Connector 17">
            <a:extLst>
              <a:ext uri="{FF2B5EF4-FFF2-40B4-BE49-F238E27FC236}">
                <a16:creationId xmlns:a16="http://schemas.microsoft.com/office/drawing/2014/main" id="{B4790330-AA47-6A48-AA29-A4CD093A59DB}"/>
              </a:ext>
            </a:extLst>
          </p:cNvPr>
          <p:cNvCxnSpPr/>
          <p:nvPr/>
        </p:nvCxnSpPr>
        <p:spPr>
          <a:xfrm rot="5400000">
            <a:off x="1247960"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68430C11-1C9A-C94B-80D5-7CE7AF249D8D}"/>
              </a:ext>
            </a:extLst>
          </p:cNvPr>
          <p:cNvCxnSpPr/>
          <p:nvPr/>
        </p:nvCxnSpPr>
        <p:spPr>
          <a:xfrm rot="5400000">
            <a:off x="7563656"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0" name="Rectangle 19">
            <a:extLst>
              <a:ext uri="{FF2B5EF4-FFF2-40B4-BE49-F238E27FC236}">
                <a16:creationId xmlns:a16="http://schemas.microsoft.com/office/drawing/2014/main" id="{29E9C26E-E064-9648-AC05-2410EBA4D24E}"/>
              </a:ext>
            </a:extLst>
          </p:cNvPr>
          <p:cNvSpPr/>
          <p:nvPr/>
        </p:nvSpPr>
        <p:spPr>
          <a:xfrm>
            <a:off x="3046412" y="323273"/>
            <a:ext cx="1420582" cy="215444"/>
          </a:xfrm>
          <a:prstGeom prst="rect">
            <a:avLst/>
          </a:prstGeom>
        </p:spPr>
        <p:txBody>
          <a:bodyPr wrap="none" lIns="91440" tIns="45720" rIns="91440" bIns="45720" anchor="t">
            <a:spAutoFit/>
          </a:bodyPr>
          <a:lstStyle/>
          <a:p>
            <a:r>
              <a:rPr lang="es-ES_tradnl" sz="800" b="1"/>
              <a:t>Título: Diagrama de contexto</a:t>
            </a:r>
            <a:endParaRPr lang="es-ES_tradnl" sz="800"/>
          </a:p>
        </p:txBody>
      </p:sp>
      <p:cxnSp>
        <p:nvCxnSpPr>
          <p:cNvPr id="21" name="Straight Connector 20">
            <a:extLst>
              <a:ext uri="{FF2B5EF4-FFF2-40B4-BE49-F238E27FC236}">
                <a16:creationId xmlns:a16="http://schemas.microsoft.com/office/drawing/2014/main" id="{B7DB97AC-DFD0-6D4F-9AA0-9B75BF8F93AE}"/>
              </a:ext>
            </a:extLst>
          </p:cNvPr>
          <p:cNvCxnSpPr/>
          <p:nvPr/>
        </p:nvCxnSpPr>
        <p:spPr>
          <a:xfrm flipH="1">
            <a:off x="7719344" y="1338671"/>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34EFA90A-A269-324A-A5BC-81F46457BCDC}"/>
              </a:ext>
            </a:extLst>
          </p:cNvPr>
          <p:cNvCxnSpPr/>
          <p:nvPr/>
        </p:nvCxnSpPr>
        <p:spPr>
          <a:xfrm>
            <a:off x="7719344" y="260648"/>
            <a:ext cx="0" cy="288032"/>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EA6590F3-AE50-ED41-889E-BB2FD6BD2960}"/>
              </a:ext>
            </a:extLst>
          </p:cNvPr>
          <p:cNvSpPr txBox="1"/>
          <p:nvPr/>
        </p:nvSpPr>
        <p:spPr>
          <a:xfrm>
            <a:off x="3047999" y="16237"/>
            <a:ext cx="864339" cy="215444"/>
          </a:xfrm>
          <a:prstGeom prst="rect">
            <a:avLst/>
          </a:prstGeom>
          <a:noFill/>
        </p:spPr>
        <p:txBody>
          <a:bodyPr wrap="none" lIns="91440" tIns="45720" rIns="91440" bIns="45720" rtlCol="0" anchor="t">
            <a:spAutoFit/>
          </a:bodyPr>
          <a:lstStyle/>
          <a:p>
            <a:r>
              <a:rPr lang="es-ES_tradnl" sz="800" b="1"/>
              <a:t>Grupo:  Grupo 5</a:t>
            </a:r>
          </a:p>
        </p:txBody>
      </p:sp>
      <p:sp>
        <p:nvSpPr>
          <p:cNvPr id="24" name="TextBox 23">
            <a:extLst>
              <a:ext uri="{FF2B5EF4-FFF2-40B4-BE49-F238E27FC236}">
                <a16:creationId xmlns:a16="http://schemas.microsoft.com/office/drawing/2014/main" id="{7084C30B-9E5D-AA40-8D3E-A1398F85F892}"/>
              </a:ext>
            </a:extLst>
          </p:cNvPr>
          <p:cNvSpPr txBox="1"/>
          <p:nvPr/>
        </p:nvSpPr>
        <p:spPr>
          <a:xfrm>
            <a:off x="8377507" y="11043"/>
            <a:ext cx="468529" cy="215444"/>
          </a:xfrm>
          <a:prstGeom prst="rect">
            <a:avLst/>
          </a:prstGeom>
          <a:noFill/>
        </p:spPr>
        <p:txBody>
          <a:bodyPr wrap="square" rtlCol="0">
            <a:spAutoFit/>
          </a:bodyPr>
          <a:lstStyle/>
          <a:p>
            <a:endParaRPr lang="es-ES_tradnl" sz="800"/>
          </a:p>
        </p:txBody>
      </p:sp>
      <p:sp>
        <p:nvSpPr>
          <p:cNvPr id="25" name="TextBox 24">
            <a:extLst>
              <a:ext uri="{FF2B5EF4-FFF2-40B4-BE49-F238E27FC236}">
                <a16:creationId xmlns:a16="http://schemas.microsoft.com/office/drawing/2014/main" id="{BDEEBC9D-DFC0-844F-B827-520239D6A8F7}"/>
              </a:ext>
            </a:extLst>
          </p:cNvPr>
          <p:cNvSpPr txBox="1"/>
          <p:nvPr/>
        </p:nvSpPr>
        <p:spPr>
          <a:xfrm>
            <a:off x="9014" y="317124"/>
            <a:ext cx="1063112" cy="215444"/>
          </a:xfrm>
          <a:prstGeom prst="rect">
            <a:avLst/>
          </a:prstGeom>
          <a:noFill/>
        </p:spPr>
        <p:txBody>
          <a:bodyPr wrap="none" lIns="91440" tIns="45720" rIns="91440" bIns="45720" rtlCol="0" anchor="t">
            <a:spAutoFit/>
          </a:bodyPr>
          <a:lstStyle/>
          <a:p>
            <a:r>
              <a:rPr lang="es-ES_tradnl" sz="800" b="1"/>
              <a:t>Vista: Componentes </a:t>
            </a:r>
          </a:p>
        </p:txBody>
      </p:sp>
      <p:sp>
        <p:nvSpPr>
          <p:cNvPr id="26" name="TextBox 25">
            <a:extLst>
              <a:ext uri="{FF2B5EF4-FFF2-40B4-BE49-F238E27FC236}">
                <a16:creationId xmlns:a16="http://schemas.microsoft.com/office/drawing/2014/main" id="{8DC1A507-06D3-C341-B426-3EA99BD7186C}"/>
              </a:ext>
            </a:extLst>
          </p:cNvPr>
          <p:cNvSpPr txBox="1"/>
          <p:nvPr/>
        </p:nvSpPr>
        <p:spPr>
          <a:xfrm>
            <a:off x="7709564" y="1339342"/>
            <a:ext cx="1377326" cy="1200329"/>
          </a:xfrm>
          <a:prstGeom prst="rect">
            <a:avLst/>
          </a:prstGeom>
          <a:noFill/>
        </p:spPr>
        <p:txBody>
          <a:bodyPr wrap="square" lIns="91440" tIns="45720" rIns="91440" bIns="45720" rtlCol="0" anchor="t">
            <a:spAutoFit/>
          </a:bodyPr>
          <a:lstStyle/>
          <a:p>
            <a:r>
              <a:rPr lang="es-ES_tradnl" sz="800" b="1"/>
              <a:t>Tácticas de disponibilidad:</a:t>
            </a:r>
          </a:p>
          <a:p>
            <a:pPr marL="171450" indent="-171450">
              <a:buFont typeface="Calibri"/>
              <a:buChar char="-"/>
            </a:pPr>
            <a:r>
              <a:rPr lang="es-ES_tradnl" sz="800" b="1">
                <a:ea typeface="Calibri"/>
                <a:cs typeface="Calibri"/>
              </a:rPr>
              <a:t>Monitor</a:t>
            </a:r>
          </a:p>
          <a:p>
            <a:pPr marL="171450" indent="-171450">
              <a:buFont typeface="Calibri"/>
              <a:buChar char="-"/>
            </a:pPr>
            <a:r>
              <a:rPr lang="es-ES_tradnl" sz="800" b="1">
                <a:ea typeface="Calibri"/>
                <a:cs typeface="Calibri"/>
              </a:rPr>
              <a:t>HeartBeat</a:t>
            </a:r>
          </a:p>
          <a:p>
            <a:endParaRPr lang="es-ES_tradnl" sz="800" b="1">
              <a:ea typeface="Calibri"/>
              <a:cs typeface="Calibri"/>
            </a:endParaRPr>
          </a:p>
          <a:p>
            <a:r>
              <a:rPr lang="es-ES_tradnl" sz="800" b="1">
                <a:ea typeface="Calibri"/>
                <a:cs typeface="Calibri"/>
              </a:rPr>
              <a:t>Tácticas de seguridad:</a:t>
            </a:r>
          </a:p>
          <a:p>
            <a:pPr marL="171450" indent="-171450">
              <a:buFont typeface="Calibri"/>
              <a:buChar char="-"/>
            </a:pPr>
            <a:r>
              <a:rPr lang="es-ES_tradnl" sz="800" b="1">
                <a:ea typeface="Calibri"/>
                <a:cs typeface="Calibri"/>
              </a:rPr>
              <a:t>Verificación de integridad de los mensajes</a:t>
            </a:r>
          </a:p>
          <a:p>
            <a:pPr marL="171450" indent="-171450">
              <a:buFont typeface="Calibri"/>
              <a:buChar char="-"/>
            </a:pPr>
            <a:endParaRPr lang="es-ES_tradnl" sz="800" b="1">
              <a:ea typeface="Calibri"/>
              <a:cs typeface="Calibri"/>
            </a:endParaRPr>
          </a:p>
        </p:txBody>
      </p:sp>
      <p:cxnSp>
        <p:nvCxnSpPr>
          <p:cNvPr id="27" name="Straight Connector 26">
            <a:extLst>
              <a:ext uri="{FF2B5EF4-FFF2-40B4-BE49-F238E27FC236}">
                <a16:creationId xmlns:a16="http://schemas.microsoft.com/office/drawing/2014/main" id="{2FAFE719-9EE7-1C40-BB35-5BCD153F9561}"/>
              </a:ext>
            </a:extLst>
          </p:cNvPr>
          <p:cNvCxnSpPr/>
          <p:nvPr/>
        </p:nvCxnSpPr>
        <p:spPr>
          <a:xfrm flipH="1">
            <a:off x="7723186" y="2800350"/>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29" name="Imagen 28" descr="Interfaz de usuario gráfica, Diagrama&#10;&#10;El contenido generado por IA puede ser incorrecto.">
            <a:extLst>
              <a:ext uri="{FF2B5EF4-FFF2-40B4-BE49-F238E27FC236}">
                <a16:creationId xmlns:a16="http://schemas.microsoft.com/office/drawing/2014/main" id="{60FB1279-6E92-3F57-8CE3-637F558AEC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321" y="1700522"/>
            <a:ext cx="6820619" cy="2622569"/>
          </a:xfrm>
          <a:prstGeom prst="rect">
            <a:avLst/>
          </a:prstGeom>
        </p:spPr>
      </p:pic>
    </p:spTree>
    <p:extLst>
      <p:ext uri="{BB962C8B-B14F-4D97-AF65-F5344CB8AC3E}">
        <p14:creationId xmlns:p14="http://schemas.microsoft.com/office/powerpoint/2010/main" val="2623259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F8E408-5B41-A443-1A61-00ECA8E2A3E2}"/>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F158216-579A-E92A-5C96-B863C9AA80B2}"/>
              </a:ext>
            </a:extLst>
          </p:cNvPr>
          <p:cNvSpPr>
            <a:spLocks noGrp="1"/>
          </p:cNvSpPr>
          <p:nvPr>
            <p:ph type="sldNum" sz="quarter" idx="4"/>
          </p:nvPr>
        </p:nvSpPr>
        <p:spPr/>
        <p:txBody>
          <a:bodyPr/>
          <a:lstStyle/>
          <a:p>
            <a:fld id="{0AEE6DC9-5AC4-4174-887C-07A615CCC701}" type="slidenum">
              <a:rPr lang="es-CO" smtClean="0"/>
              <a:pPr/>
              <a:t>17</a:t>
            </a:fld>
            <a:endParaRPr lang="es-CO"/>
          </a:p>
        </p:txBody>
      </p:sp>
      <p:sp>
        <p:nvSpPr>
          <p:cNvPr id="3" name="Footer Placeholder 2">
            <a:extLst>
              <a:ext uri="{FF2B5EF4-FFF2-40B4-BE49-F238E27FC236}">
                <a16:creationId xmlns:a16="http://schemas.microsoft.com/office/drawing/2014/main" id="{24DA91FE-13AB-3296-498F-D8A79BBFDC36}"/>
              </a:ext>
            </a:extLst>
          </p:cNvPr>
          <p:cNvSpPr>
            <a:spLocks noGrp="1"/>
          </p:cNvSpPr>
          <p:nvPr>
            <p:ph type="ftr" sz="quarter" idx="11"/>
          </p:nvPr>
        </p:nvSpPr>
        <p:spPr/>
        <p:txBody>
          <a:bodyPr/>
          <a:lstStyle/>
          <a:p>
            <a:r>
              <a:rPr lang="es-ES"/>
              <a:t>© Universidad de Los Andes – Departamento de Sistemas y Computación  - Darío Correal</a:t>
            </a:r>
            <a:endParaRPr lang="es-CO"/>
          </a:p>
        </p:txBody>
      </p:sp>
      <p:sp>
        <p:nvSpPr>
          <p:cNvPr id="4" name="Rectangle 3">
            <a:extLst>
              <a:ext uri="{FF2B5EF4-FFF2-40B4-BE49-F238E27FC236}">
                <a16:creationId xmlns:a16="http://schemas.microsoft.com/office/drawing/2014/main" id="{EA73D8C6-73CE-27D7-B61C-B07B5231346D}"/>
              </a:ext>
            </a:extLst>
          </p:cNvPr>
          <p:cNvSpPr/>
          <p:nvPr/>
        </p:nvSpPr>
        <p:spPr>
          <a:xfrm>
            <a:off x="1" y="0"/>
            <a:ext cx="9143999" cy="13407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0220A73A-9228-B7A8-0F45-A95D7DD5FE92}"/>
              </a:ext>
            </a:extLst>
          </p:cNvPr>
          <p:cNvSpPr/>
          <p:nvPr/>
        </p:nvSpPr>
        <p:spPr>
          <a:xfrm>
            <a:off x="7709819" y="561146"/>
            <a:ext cx="1411289" cy="5776777"/>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sp>
        <p:nvSpPr>
          <p:cNvPr id="6" name="Rectangle 5">
            <a:extLst>
              <a:ext uri="{FF2B5EF4-FFF2-40B4-BE49-F238E27FC236}">
                <a16:creationId xmlns:a16="http://schemas.microsoft.com/office/drawing/2014/main" id="{CC1C93C6-71A5-05A4-A131-71D778C6CC42}"/>
              </a:ext>
            </a:extLst>
          </p:cNvPr>
          <p:cNvSpPr/>
          <p:nvPr/>
        </p:nvSpPr>
        <p:spPr>
          <a:xfrm>
            <a:off x="0" y="-27383"/>
            <a:ext cx="9144000" cy="576064"/>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cxnSp>
        <p:nvCxnSpPr>
          <p:cNvPr id="7" name="Straight Connector 6">
            <a:extLst>
              <a:ext uri="{FF2B5EF4-FFF2-40B4-BE49-F238E27FC236}">
                <a16:creationId xmlns:a16="http://schemas.microsoft.com/office/drawing/2014/main" id="{31FB55BB-2817-FE88-DF88-D08FEFA0416A}"/>
              </a:ext>
            </a:extLst>
          </p:cNvPr>
          <p:cNvCxnSpPr/>
          <p:nvPr/>
        </p:nvCxnSpPr>
        <p:spPr>
          <a:xfrm>
            <a:off x="0" y="260648"/>
            <a:ext cx="9144000" cy="0"/>
          </a:xfrm>
          <a:prstGeom prst="line">
            <a:avLst/>
          </a:prstGeom>
          <a:ln w="63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D72F5D99-CE3F-14EE-FB05-8CB905095987}"/>
              </a:ext>
            </a:extLst>
          </p:cNvPr>
          <p:cNvCxnSpPr/>
          <p:nvPr/>
        </p:nvCxnSpPr>
        <p:spPr>
          <a:xfrm>
            <a:off x="5455949" y="-4362"/>
            <a:ext cx="2539" cy="56610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AF804B2-0E80-A3CE-65AF-53459066CD12}"/>
              </a:ext>
            </a:extLst>
          </p:cNvPr>
          <p:cNvCxnSpPr/>
          <p:nvPr/>
        </p:nvCxnSpPr>
        <p:spPr>
          <a:xfrm>
            <a:off x="3048000" y="-27384"/>
            <a:ext cx="0" cy="576064"/>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912B39A7-7116-9832-B0E6-A5064336F351}"/>
              </a:ext>
            </a:extLst>
          </p:cNvPr>
          <p:cNvSpPr txBox="1"/>
          <p:nvPr/>
        </p:nvSpPr>
        <p:spPr>
          <a:xfrm>
            <a:off x="9014" y="0"/>
            <a:ext cx="2031325" cy="215444"/>
          </a:xfrm>
          <a:prstGeom prst="rect">
            <a:avLst/>
          </a:prstGeom>
          <a:noFill/>
        </p:spPr>
        <p:txBody>
          <a:bodyPr wrap="none" lIns="91440" tIns="45720" rIns="91440" bIns="45720" rtlCol="0" anchor="t">
            <a:spAutoFit/>
          </a:bodyPr>
          <a:lstStyle/>
          <a:p>
            <a:r>
              <a:rPr lang="es-ES_tradnl" sz="800" b="1"/>
              <a:t>Cliente: Empresa Transporte	</a:t>
            </a:r>
          </a:p>
        </p:txBody>
      </p:sp>
      <p:sp>
        <p:nvSpPr>
          <p:cNvPr id="11" name="TextBox 10">
            <a:extLst>
              <a:ext uri="{FF2B5EF4-FFF2-40B4-BE49-F238E27FC236}">
                <a16:creationId xmlns:a16="http://schemas.microsoft.com/office/drawing/2014/main" id="{A8A5BD13-7004-A5A0-397D-93ADB34D87DA}"/>
              </a:ext>
            </a:extLst>
          </p:cNvPr>
          <p:cNvSpPr txBox="1"/>
          <p:nvPr/>
        </p:nvSpPr>
        <p:spPr>
          <a:xfrm>
            <a:off x="5534456" y="305853"/>
            <a:ext cx="321422" cy="215444"/>
          </a:xfrm>
          <a:prstGeom prst="rect">
            <a:avLst/>
          </a:prstGeom>
          <a:noFill/>
        </p:spPr>
        <p:txBody>
          <a:bodyPr wrap="none" rtlCol="0">
            <a:spAutoFit/>
          </a:bodyPr>
          <a:lstStyle/>
          <a:p>
            <a:r>
              <a:rPr lang="es-ES_tradnl" sz="800" b="1"/>
              <a:t>ID:</a:t>
            </a:r>
          </a:p>
        </p:txBody>
      </p:sp>
      <p:sp>
        <p:nvSpPr>
          <p:cNvPr id="12" name="TextBox 11">
            <a:extLst>
              <a:ext uri="{FF2B5EF4-FFF2-40B4-BE49-F238E27FC236}">
                <a16:creationId xmlns:a16="http://schemas.microsoft.com/office/drawing/2014/main" id="{448DA93B-F43C-825F-D298-648C7363317E}"/>
              </a:ext>
            </a:extLst>
          </p:cNvPr>
          <p:cNvSpPr txBox="1"/>
          <p:nvPr/>
        </p:nvSpPr>
        <p:spPr>
          <a:xfrm>
            <a:off x="7671066" y="626500"/>
            <a:ext cx="1377326" cy="707886"/>
          </a:xfrm>
          <a:prstGeom prst="rect">
            <a:avLst/>
          </a:prstGeom>
          <a:noFill/>
        </p:spPr>
        <p:txBody>
          <a:bodyPr wrap="square" lIns="91440" tIns="45720" rIns="91440" bIns="45720" rtlCol="0" anchor="t">
            <a:spAutoFit/>
          </a:bodyPr>
          <a:lstStyle/>
          <a:p>
            <a:r>
              <a:rPr lang="es-ES_tradnl" sz="800" b="1"/>
              <a:t>Estilo:</a:t>
            </a:r>
          </a:p>
          <a:p>
            <a:pPr marL="171450" indent="-171450">
              <a:buFont typeface="Calibri"/>
              <a:buChar char="-"/>
            </a:pPr>
            <a:r>
              <a:rPr lang="es-ES_tradnl" sz="800" b="1">
                <a:ea typeface="Calibri"/>
                <a:cs typeface="Calibri"/>
              </a:rPr>
              <a:t>Cliente – Servidor</a:t>
            </a:r>
          </a:p>
          <a:p>
            <a:pPr marL="171450" indent="-171450">
              <a:buFont typeface="Calibri"/>
              <a:buChar char="-"/>
            </a:pPr>
            <a:r>
              <a:rPr lang="es-ES_tradnl" sz="800" b="1">
                <a:ea typeface="Calibri"/>
                <a:cs typeface="Calibri"/>
              </a:rPr>
              <a:t>Microservicios</a:t>
            </a:r>
          </a:p>
          <a:p>
            <a:pPr marL="171450" indent="-171450">
              <a:buFont typeface="Calibri"/>
              <a:buChar char="-"/>
            </a:pPr>
            <a:r>
              <a:rPr lang="es-ES_tradnl" sz="800" b="1">
                <a:ea typeface="Calibri"/>
                <a:cs typeface="Calibri"/>
              </a:rPr>
              <a:t> </a:t>
            </a:r>
          </a:p>
          <a:p>
            <a:endParaRPr lang="es-ES_tradnl" sz="800" b="1">
              <a:ea typeface="Calibri"/>
              <a:cs typeface="Calibri"/>
            </a:endParaRPr>
          </a:p>
        </p:txBody>
      </p:sp>
      <p:sp>
        <p:nvSpPr>
          <p:cNvPr id="13" name="TextBox 12">
            <a:extLst>
              <a:ext uri="{FF2B5EF4-FFF2-40B4-BE49-F238E27FC236}">
                <a16:creationId xmlns:a16="http://schemas.microsoft.com/office/drawing/2014/main" id="{7506165C-207F-E0D3-0EF0-82F6C702435B}"/>
              </a:ext>
            </a:extLst>
          </p:cNvPr>
          <p:cNvSpPr txBox="1"/>
          <p:nvPr/>
        </p:nvSpPr>
        <p:spPr>
          <a:xfrm>
            <a:off x="5523112" y="0"/>
            <a:ext cx="1029449" cy="215444"/>
          </a:xfrm>
          <a:prstGeom prst="rect">
            <a:avLst/>
          </a:prstGeom>
          <a:noFill/>
        </p:spPr>
        <p:txBody>
          <a:bodyPr wrap="none" lIns="91440" tIns="45720" rIns="91440" bIns="45720" rtlCol="0" anchor="t">
            <a:spAutoFit/>
          </a:bodyPr>
          <a:lstStyle/>
          <a:p>
            <a:r>
              <a:rPr lang="es-ES_tradnl" sz="800" b="1"/>
              <a:t>Arquitecto: Grupo 5</a:t>
            </a:r>
          </a:p>
        </p:txBody>
      </p:sp>
      <p:sp>
        <p:nvSpPr>
          <p:cNvPr id="14" name="TextBox 13">
            <a:extLst>
              <a:ext uri="{FF2B5EF4-FFF2-40B4-BE49-F238E27FC236}">
                <a16:creationId xmlns:a16="http://schemas.microsoft.com/office/drawing/2014/main" id="{B857C79F-0D8A-B0F1-7010-284FD120ACC2}"/>
              </a:ext>
            </a:extLst>
          </p:cNvPr>
          <p:cNvSpPr txBox="1"/>
          <p:nvPr/>
        </p:nvSpPr>
        <p:spPr>
          <a:xfrm>
            <a:off x="7788033" y="13156"/>
            <a:ext cx="515335" cy="215444"/>
          </a:xfrm>
          <a:prstGeom prst="rect">
            <a:avLst/>
          </a:prstGeom>
          <a:noFill/>
        </p:spPr>
        <p:txBody>
          <a:bodyPr wrap="none" rtlCol="0">
            <a:spAutoFit/>
          </a:bodyPr>
          <a:lstStyle/>
          <a:p>
            <a:r>
              <a:rPr lang="es-ES_tradnl" sz="800" b="1"/>
              <a:t>Fecha:</a:t>
            </a:r>
          </a:p>
        </p:txBody>
      </p:sp>
      <p:sp>
        <p:nvSpPr>
          <p:cNvPr id="15" name="TextBox 14">
            <a:extLst>
              <a:ext uri="{FF2B5EF4-FFF2-40B4-BE49-F238E27FC236}">
                <a16:creationId xmlns:a16="http://schemas.microsoft.com/office/drawing/2014/main" id="{D6A279A9-6DC2-9CDA-069E-EA13287D6E14}"/>
              </a:ext>
            </a:extLst>
          </p:cNvPr>
          <p:cNvSpPr txBox="1"/>
          <p:nvPr/>
        </p:nvSpPr>
        <p:spPr>
          <a:xfrm>
            <a:off x="7788033" y="302459"/>
            <a:ext cx="589474" cy="215444"/>
          </a:xfrm>
          <a:prstGeom prst="rect">
            <a:avLst/>
          </a:prstGeom>
          <a:noFill/>
        </p:spPr>
        <p:txBody>
          <a:bodyPr wrap="none" rtlCol="0">
            <a:spAutoFit/>
          </a:bodyPr>
          <a:lstStyle/>
          <a:p>
            <a:r>
              <a:rPr lang="es-ES_tradnl" sz="800" b="1"/>
              <a:t>Versión:</a:t>
            </a:r>
          </a:p>
        </p:txBody>
      </p:sp>
      <p:sp>
        <p:nvSpPr>
          <p:cNvPr id="16" name="TextBox 15">
            <a:extLst>
              <a:ext uri="{FF2B5EF4-FFF2-40B4-BE49-F238E27FC236}">
                <a16:creationId xmlns:a16="http://schemas.microsoft.com/office/drawing/2014/main" id="{7D62DDF4-3F1C-B0FF-6BC6-A8EF74C3BF21}"/>
              </a:ext>
            </a:extLst>
          </p:cNvPr>
          <p:cNvSpPr txBox="1"/>
          <p:nvPr/>
        </p:nvSpPr>
        <p:spPr>
          <a:xfrm>
            <a:off x="7727127" y="2891926"/>
            <a:ext cx="745680" cy="461665"/>
          </a:xfrm>
          <a:prstGeom prst="rect">
            <a:avLst/>
          </a:prstGeom>
          <a:noFill/>
        </p:spPr>
        <p:txBody>
          <a:bodyPr wrap="square" lIns="91440" tIns="45720" rIns="91440" bIns="45720" rtlCol="0" anchor="t">
            <a:spAutoFit/>
          </a:bodyPr>
          <a:lstStyle/>
          <a:p>
            <a:r>
              <a:rPr lang="es-ES_tradnl" sz="800" b="1"/>
              <a:t>Notación:</a:t>
            </a:r>
          </a:p>
          <a:p>
            <a:endParaRPr lang="es-ES_tradnl" sz="800" b="1">
              <a:ea typeface="Calibri"/>
              <a:cs typeface="Calibri"/>
            </a:endParaRPr>
          </a:p>
          <a:p>
            <a:pPr marL="171450" indent="-171450">
              <a:buFont typeface="Calibri"/>
              <a:buChar char="-"/>
            </a:pPr>
            <a:r>
              <a:rPr lang="es-ES_tradnl" sz="800" b="1">
                <a:ea typeface="Calibri"/>
                <a:cs typeface="Calibri"/>
              </a:rPr>
              <a:t>UML</a:t>
            </a:r>
          </a:p>
        </p:txBody>
      </p:sp>
      <p:sp>
        <p:nvSpPr>
          <p:cNvPr id="17" name="Rectangle 16">
            <a:extLst>
              <a:ext uri="{FF2B5EF4-FFF2-40B4-BE49-F238E27FC236}">
                <a16:creationId xmlns:a16="http://schemas.microsoft.com/office/drawing/2014/main" id="{131ABB64-E465-64CB-0443-6F43BAB2D294}"/>
              </a:ext>
            </a:extLst>
          </p:cNvPr>
          <p:cNvSpPr/>
          <p:nvPr/>
        </p:nvSpPr>
        <p:spPr>
          <a:xfrm>
            <a:off x="1509564" y="11043"/>
            <a:ext cx="931665" cy="215444"/>
          </a:xfrm>
          <a:prstGeom prst="rect">
            <a:avLst/>
          </a:prstGeom>
        </p:spPr>
        <p:txBody>
          <a:bodyPr wrap="none" lIns="91440" tIns="45720" rIns="91440" bIns="45720" anchor="t">
            <a:spAutoFit/>
          </a:bodyPr>
          <a:lstStyle/>
          <a:p>
            <a:r>
              <a:rPr lang="es-ES_tradnl" sz="800" b="1"/>
              <a:t>Proyecto: Reto 4  </a:t>
            </a:r>
          </a:p>
        </p:txBody>
      </p:sp>
      <p:cxnSp>
        <p:nvCxnSpPr>
          <p:cNvPr id="18" name="Straight Connector 17">
            <a:extLst>
              <a:ext uri="{FF2B5EF4-FFF2-40B4-BE49-F238E27FC236}">
                <a16:creationId xmlns:a16="http://schemas.microsoft.com/office/drawing/2014/main" id="{B234387E-0A54-A11A-5A84-934E2D15936E}"/>
              </a:ext>
            </a:extLst>
          </p:cNvPr>
          <p:cNvCxnSpPr/>
          <p:nvPr/>
        </p:nvCxnSpPr>
        <p:spPr>
          <a:xfrm rot="5400000">
            <a:off x="1247960"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0E4E10E7-4EE4-F50D-2C09-F7F89708BF73}"/>
              </a:ext>
            </a:extLst>
          </p:cNvPr>
          <p:cNvCxnSpPr/>
          <p:nvPr/>
        </p:nvCxnSpPr>
        <p:spPr>
          <a:xfrm rot="5400000">
            <a:off x="7563656"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0" name="Rectangle 19">
            <a:extLst>
              <a:ext uri="{FF2B5EF4-FFF2-40B4-BE49-F238E27FC236}">
                <a16:creationId xmlns:a16="http://schemas.microsoft.com/office/drawing/2014/main" id="{CD328F84-45FF-809E-86B9-786E115DC1F3}"/>
              </a:ext>
            </a:extLst>
          </p:cNvPr>
          <p:cNvSpPr/>
          <p:nvPr/>
        </p:nvSpPr>
        <p:spPr>
          <a:xfrm>
            <a:off x="3046412" y="323273"/>
            <a:ext cx="2430474" cy="215444"/>
          </a:xfrm>
          <a:prstGeom prst="rect">
            <a:avLst/>
          </a:prstGeom>
        </p:spPr>
        <p:txBody>
          <a:bodyPr wrap="none" lIns="91440" tIns="45720" rIns="91440" bIns="45720" anchor="t">
            <a:spAutoFit/>
          </a:bodyPr>
          <a:lstStyle/>
          <a:p>
            <a:r>
              <a:rPr lang="es-ES_tradnl" sz="800" b="1"/>
              <a:t>Título: Diagrama de componentes_ Zoom Transporte</a:t>
            </a:r>
            <a:endParaRPr lang="es-ES_tradnl" sz="800"/>
          </a:p>
        </p:txBody>
      </p:sp>
      <p:cxnSp>
        <p:nvCxnSpPr>
          <p:cNvPr id="21" name="Straight Connector 20">
            <a:extLst>
              <a:ext uri="{FF2B5EF4-FFF2-40B4-BE49-F238E27FC236}">
                <a16:creationId xmlns:a16="http://schemas.microsoft.com/office/drawing/2014/main" id="{BB15D3DD-2432-1DA6-95BD-5D12996FD909}"/>
              </a:ext>
            </a:extLst>
          </p:cNvPr>
          <p:cNvCxnSpPr/>
          <p:nvPr/>
        </p:nvCxnSpPr>
        <p:spPr>
          <a:xfrm flipH="1">
            <a:off x="7719344" y="1338671"/>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6670DE8D-06C6-D978-0B8A-3FE7AF829403}"/>
              </a:ext>
            </a:extLst>
          </p:cNvPr>
          <p:cNvCxnSpPr/>
          <p:nvPr/>
        </p:nvCxnSpPr>
        <p:spPr>
          <a:xfrm>
            <a:off x="7719344" y="260648"/>
            <a:ext cx="0" cy="288032"/>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54A9209D-E033-132A-79E8-F9D5E09B97DB}"/>
              </a:ext>
            </a:extLst>
          </p:cNvPr>
          <p:cNvSpPr txBox="1"/>
          <p:nvPr/>
        </p:nvSpPr>
        <p:spPr>
          <a:xfrm>
            <a:off x="3047999" y="16237"/>
            <a:ext cx="864339" cy="215444"/>
          </a:xfrm>
          <a:prstGeom prst="rect">
            <a:avLst/>
          </a:prstGeom>
          <a:noFill/>
        </p:spPr>
        <p:txBody>
          <a:bodyPr wrap="none" lIns="91440" tIns="45720" rIns="91440" bIns="45720" rtlCol="0" anchor="t">
            <a:spAutoFit/>
          </a:bodyPr>
          <a:lstStyle/>
          <a:p>
            <a:r>
              <a:rPr lang="es-ES_tradnl" sz="800" b="1"/>
              <a:t>Grupo:  Grupo 5</a:t>
            </a:r>
          </a:p>
        </p:txBody>
      </p:sp>
      <p:sp>
        <p:nvSpPr>
          <p:cNvPr id="24" name="TextBox 23">
            <a:extLst>
              <a:ext uri="{FF2B5EF4-FFF2-40B4-BE49-F238E27FC236}">
                <a16:creationId xmlns:a16="http://schemas.microsoft.com/office/drawing/2014/main" id="{B1FB157C-E426-9858-DAE0-2F14475E567D}"/>
              </a:ext>
            </a:extLst>
          </p:cNvPr>
          <p:cNvSpPr txBox="1"/>
          <p:nvPr/>
        </p:nvSpPr>
        <p:spPr>
          <a:xfrm>
            <a:off x="8377507" y="11043"/>
            <a:ext cx="468529" cy="215444"/>
          </a:xfrm>
          <a:prstGeom prst="rect">
            <a:avLst/>
          </a:prstGeom>
          <a:noFill/>
        </p:spPr>
        <p:txBody>
          <a:bodyPr wrap="square" rtlCol="0">
            <a:spAutoFit/>
          </a:bodyPr>
          <a:lstStyle/>
          <a:p>
            <a:endParaRPr lang="es-ES_tradnl" sz="800"/>
          </a:p>
        </p:txBody>
      </p:sp>
      <p:sp>
        <p:nvSpPr>
          <p:cNvPr id="25" name="TextBox 24">
            <a:extLst>
              <a:ext uri="{FF2B5EF4-FFF2-40B4-BE49-F238E27FC236}">
                <a16:creationId xmlns:a16="http://schemas.microsoft.com/office/drawing/2014/main" id="{E0C2107F-35F5-88CC-733F-F749B1F467B4}"/>
              </a:ext>
            </a:extLst>
          </p:cNvPr>
          <p:cNvSpPr txBox="1"/>
          <p:nvPr/>
        </p:nvSpPr>
        <p:spPr>
          <a:xfrm>
            <a:off x="9014" y="317124"/>
            <a:ext cx="1063112" cy="215444"/>
          </a:xfrm>
          <a:prstGeom prst="rect">
            <a:avLst/>
          </a:prstGeom>
          <a:noFill/>
        </p:spPr>
        <p:txBody>
          <a:bodyPr wrap="none" lIns="91440" tIns="45720" rIns="91440" bIns="45720" rtlCol="0" anchor="t">
            <a:spAutoFit/>
          </a:bodyPr>
          <a:lstStyle/>
          <a:p>
            <a:r>
              <a:rPr lang="es-ES_tradnl" sz="800" b="1"/>
              <a:t>Vista: Componentes </a:t>
            </a:r>
          </a:p>
        </p:txBody>
      </p:sp>
      <p:sp>
        <p:nvSpPr>
          <p:cNvPr id="26" name="TextBox 25">
            <a:extLst>
              <a:ext uri="{FF2B5EF4-FFF2-40B4-BE49-F238E27FC236}">
                <a16:creationId xmlns:a16="http://schemas.microsoft.com/office/drawing/2014/main" id="{ADF0F94D-F71F-5544-EF7C-83E750E6A04C}"/>
              </a:ext>
            </a:extLst>
          </p:cNvPr>
          <p:cNvSpPr txBox="1"/>
          <p:nvPr/>
        </p:nvSpPr>
        <p:spPr>
          <a:xfrm>
            <a:off x="7709564" y="1339342"/>
            <a:ext cx="1377326" cy="1200329"/>
          </a:xfrm>
          <a:prstGeom prst="rect">
            <a:avLst/>
          </a:prstGeom>
          <a:noFill/>
        </p:spPr>
        <p:txBody>
          <a:bodyPr wrap="square" lIns="91440" tIns="45720" rIns="91440" bIns="45720" rtlCol="0" anchor="t">
            <a:spAutoFit/>
          </a:bodyPr>
          <a:lstStyle/>
          <a:p>
            <a:r>
              <a:rPr lang="es-ES_tradnl" sz="800" b="1"/>
              <a:t>Tácticas de disponibilidad:</a:t>
            </a:r>
          </a:p>
          <a:p>
            <a:pPr marL="171450" indent="-171450">
              <a:buFont typeface="Calibri"/>
              <a:buChar char="-"/>
            </a:pPr>
            <a:r>
              <a:rPr lang="es-ES_tradnl" sz="800" b="1">
                <a:ea typeface="Calibri"/>
                <a:cs typeface="Calibri"/>
              </a:rPr>
              <a:t>Monitor</a:t>
            </a:r>
          </a:p>
          <a:p>
            <a:pPr marL="171450" indent="-171450">
              <a:buFont typeface="Calibri"/>
              <a:buChar char="-"/>
            </a:pPr>
            <a:r>
              <a:rPr lang="es-ES_tradnl" sz="800" b="1">
                <a:ea typeface="Calibri"/>
                <a:cs typeface="Calibri"/>
              </a:rPr>
              <a:t>HeartBeat</a:t>
            </a:r>
          </a:p>
          <a:p>
            <a:endParaRPr lang="es-ES_tradnl" sz="800" b="1">
              <a:ea typeface="Calibri"/>
              <a:cs typeface="Calibri"/>
            </a:endParaRPr>
          </a:p>
          <a:p>
            <a:r>
              <a:rPr lang="es-ES_tradnl" sz="800" b="1">
                <a:ea typeface="Calibri"/>
                <a:cs typeface="Calibri"/>
              </a:rPr>
              <a:t>Tácticas de seguridad:</a:t>
            </a:r>
          </a:p>
          <a:p>
            <a:pPr marL="171450" indent="-171450">
              <a:buFont typeface="Calibri"/>
              <a:buChar char="-"/>
            </a:pPr>
            <a:r>
              <a:rPr lang="es-ES_tradnl" sz="800" b="1">
                <a:ea typeface="Calibri"/>
                <a:cs typeface="Calibri"/>
              </a:rPr>
              <a:t>Verificación de integridad de los mensajes</a:t>
            </a:r>
          </a:p>
          <a:p>
            <a:pPr marL="171450" indent="-171450">
              <a:buFont typeface="Calibri"/>
              <a:buChar char="-"/>
            </a:pPr>
            <a:endParaRPr lang="es-ES_tradnl" sz="800" b="1">
              <a:ea typeface="Calibri"/>
              <a:cs typeface="Calibri"/>
            </a:endParaRPr>
          </a:p>
        </p:txBody>
      </p:sp>
      <p:cxnSp>
        <p:nvCxnSpPr>
          <p:cNvPr id="27" name="Straight Connector 26">
            <a:extLst>
              <a:ext uri="{FF2B5EF4-FFF2-40B4-BE49-F238E27FC236}">
                <a16:creationId xmlns:a16="http://schemas.microsoft.com/office/drawing/2014/main" id="{C5A25A6C-EB38-68A9-D5DD-8F64832F5A2F}"/>
              </a:ext>
            </a:extLst>
          </p:cNvPr>
          <p:cNvCxnSpPr/>
          <p:nvPr/>
        </p:nvCxnSpPr>
        <p:spPr>
          <a:xfrm flipH="1">
            <a:off x="7723186" y="2800350"/>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30" name="Imagen 29" descr="Diagrama&#10;&#10;El contenido generado por IA puede ser incorrecto.">
            <a:extLst>
              <a:ext uri="{FF2B5EF4-FFF2-40B4-BE49-F238E27FC236}">
                <a16:creationId xmlns:a16="http://schemas.microsoft.com/office/drawing/2014/main" id="{6845E067-0DEF-F16B-4831-1701B8B76B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110" y="1191803"/>
            <a:ext cx="7456694" cy="4515461"/>
          </a:xfrm>
          <a:prstGeom prst="rect">
            <a:avLst/>
          </a:prstGeom>
        </p:spPr>
      </p:pic>
    </p:spTree>
    <p:extLst>
      <p:ext uri="{BB962C8B-B14F-4D97-AF65-F5344CB8AC3E}">
        <p14:creationId xmlns:p14="http://schemas.microsoft.com/office/powerpoint/2010/main" val="1319686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75F4B-FB62-5AE0-F06B-2FFDF2D2B538}"/>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9E0B0E-0FAA-A10E-9B7D-D4EC9F8E23F3}"/>
              </a:ext>
            </a:extLst>
          </p:cNvPr>
          <p:cNvSpPr>
            <a:spLocks noGrp="1"/>
          </p:cNvSpPr>
          <p:nvPr>
            <p:ph type="sldNum" sz="quarter" idx="4"/>
          </p:nvPr>
        </p:nvSpPr>
        <p:spPr/>
        <p:txBody>
          <a:bodyPr/>
          <a:lstStyle/>
          <a:p>
            <a:fld id="{0AEE6DC9-5AC4-4174-887C-07A615CCC701}" type="slidenum">
              <a:rPr lang="es-CO" smtClean="0"/>
              <a:pPr/>
              <a:t>18</a:t>
            </a:fld>
            <a:endParaRPr lang="es-CO"/>
          </a:p>
        </p:txBody>
      </p:sp>
      <p:sp>
        <p:nvSpPr>
          <p:cNvPr id="3" name="Footer Placeholder 2">
            <a:extLst>
              <a:ext uri="{FF2B5EF4-FFF2-40B4-BE49-F238E27FC236}">
                <a16:creationId xmlns:a16="http://schemas.microsoft.com/office/drawing/2014/main" id="{ABA8FCA2-1B6A-4A13-0BA0-3D30FB31AF2C}"/>
              </a:ext>
            </a:extLst>
          </p:cNvPr>
          <p:cNvSpPr>
            <a:spLocks noGrp="1"/>
          </p:cNvSpPr>
          <p:nvPr>
            <p:ph type="ftr" sz="quarter" idx="11"/>
          </p:nvPr>
        </p:nvSpPr>
        <p:spPr/>
        <p:txBody>
          <a:bodyPr/>
          <a:lstStyle/>
          <a:p>
            <a:r>
              <a:rPr lang="es-ES"/>
              <a:t>© Universidad de Los Andes – Departamento de Sistemas y Computación  - Darío Correal</a:t>
            </a:r>
            <a:endParaRPr lang="es-CO"/>
          </a:p>
        </p:txBody>
      </p:sp>
      <p:sp>
        <p:nvSpPr>
          <p:cNvPr id="4" name="Rectangle 3">
            <a:extLst>
              <a:ext uri="{FF2B5EF4-FFF2-40B4-BE49-F238E27FC236}">
                <a16:creationId xmlns:a16="http://schemas.microsoft.com/office/drawing/2014/main" id="{BB8321E9-7ED9-B33D-A7C9-3878F1537E9C}"/>
              </a:ext>
            </a:extLst>
          </p:cNvPr>
          <p:cNvSpPr/>
          <p:nvPr/>
        </p:nvSpPr>
        <p:spPr>
          <a:xfrm>
            <a:off x="1" y="0"/>
            <a:ext cx="9143999" cy="13407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53FD92B-4142-C77B-B4B3-2ED1A52200D1}"/>
              </a:ext>
            </a:extLst>
          </p:cNvPr>
          <p:cNvSpPr/>
          <p:nvPr/>
        </p:nvSpPr>
        <p:spPr>
          <a:xfrm>
            <a:off x="7709819" y="561146"/>
            <a:ext cx="1411289" cy="5776777"/>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sp>
        <p:nvSpPr>
          <p:cNvPr id="6" name="Rectangle 5">
            <a:extLst>
              <a:ext uri="{FF2B5EF4-FFF2-40B4-BE49-F238E27FC236}">
                <a16:creationId xmlns:a16="http://schemas.microsoft.com/office/drawing/2014/main" id="{662BB610-BB2B-F5E2-31FD-EE0D8B213D42}"/>
              </a:ext>
            </a:extLst>
          </p:cNvPr>
          <p:cNvSpPr/>
          <p:nvPr/>
        </p:nvSpPr>
        <p:spPr>
          <a:xfrm>
            <a:off x="0" y="-27383"/>
            <a:ext cx="9144000" cy="576064"/>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cxnSp>
        <p:nvCxnSpPr>
          <p:cNvPr id="7" name="Straight Connector 6">
            <a:extLst>
              <a:ext uri="{FF2B5EF4-FFF2-40B4-BE49-F238E27FC236}">
                <a16:creationId xmlns:a16="http://schemas.microsoft.com/office/drawing/2014/main" id="{8782607A-AA0C-281D-BA89-B6545C384B88}"/>
              </a:ext>
            </a:extLst>
          </p:cNvPr>
          <p:cNvCxnSpPr/>
          <p:nvPr/>
        </p:nvCxnSpPr>
        <p:spPr>
          <a:xfrm>
            <a:off x="0" y="260648"/>
            <a:ext cx="9144000" cy="0"/>
          </a:xfrm>
          <a:prstGeom prst="line">
            <a:avLst/>
          </a:prstGeom>
          <a:ln w="63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69ECFD77-11B9-B990-7695-BBF0C5F99491}"/>
              </a:ext>
            </a:extLst>
          </p:cNvPr>
          <p:cNvCxnSpPr/>
          <p:nvPr/>
        </p:nvCxnSpPr>
        <p:spPr>
          <a:xfrm>
            <a:off x="5455949" y="-4362"/>
            <a:ext cx="2539" cy="56610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B51D18A7-9AE1-05F4-D693-8E4B14B6A580}"/>
              </a:ext>
            </a:extLst>
          </p:cNvPr>
          <p:cNvCxnSpPr/>
          <p:nvPr/>
        </p:nvCxnSpPr>
        <p:spPr>
          <a:xfrm>
            <a:off x="3048000" y="-27384"/>
            <a:ext cx="0" cy="576064"/>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58F8CA68-AFC2-560B-273E-85F6D5211C73}"/>
              </a:ext>
            </a:extLst>
          </p:cNvPr>
          <p:cNvSpPr txBox="1"/>
          <p:nvPr/>
        </p:nvSpPr>
        <p:spPr>
          <a:xfrm>
            <a:off x="9014" y="0"/>
            <a:ext cx="2031325" cy="215444"/>
          </a:xfrm>
          <a:prstGeom prst="rect">
            <a:avLst/>
          </a:prstGeom>
          <a:noFill/>
        </p:spPr>
        <p:txBody>
          <a:bodyPr wrap="none" lIns="91440" tIns="45720" rIns="91440" bIns="45720" rtlCol="0" anchor="t">
            <a:spAutoFit/>
          </a:bodyPr>
          <a:lstStyle/>
          <a:p>
            <a:r>
              <a:rPr lang="es-ES_tradnl" sz="800" b="1"/>
              <a:t>Cliente: Empresa Transporte	</a:t>
            </a:r>
          </a:p>
        </p:txBody>
      </p:sp>
      <p:sp>
        <p:nvSpPr>
          <p:cNvPr id="11" name="TextBox 10">
            <a:extLst>
              <a:ext uri="{FF2B5EF4-FFF2-40B4-BE49-F238E27FC236}">
                <a16:creationId xmlns:a16="http://schemas.microsoft.com/office/drawing/2014/main" id="{A4D8E20F-4B4C-2BD2-77E5-7E6CEAF6E74B}"/>
              </a:ext>
            </a:extLst>
          </p:cNvPr>
          <p:cNvSpPr txBox="1"/>
          <p:nvPr/>
        </p:nvSpPr>
        <p:spPr>
          <a:xfrm>
            <a:off x="5534456" y="305853"/>
            <a:ext cx="321422" cy="215444"/>
          </a:xfrm>
          <a:prstGeom prst="rect">
            <a:avLst/>
          </a:prstGeom>
          <a:noFill/>
        </p:spPr>
        <p:txBody>
          <a:bodyPr wrap="none" rtlCol="0">
            <a:spAutoFit/>
          </a:bodyPr>
          <a:lstStyle/>
          <a:p>
            <a:r>
              <a:rPr lang="es-ES_tradnl" sz="800" b="1"/>
              <a:t>ID:</a:t>
            </a:r>
          </a:p>
        </p:txBody>
      </p:sp>
      <p:sp>
        <p:nvSpPr>
          <p:cNvPr id="12" name="TextBox 11">
            <a:extLst>
              <a:ext uri="{FF2B5EF4-FFF2-40B4-BE49-F238E27FC236}">
                <a16:creationId xmlns:a16="http://schemas.microsoft.com/office/drawing/2014/main" id="{495BECD5-6267-FFA0-CCCB-EEEEE6410D13}"/>
              </a:ext>
            </a:extLst>
          </p:cNvPr>
          <p:cNvSpPr txBox="1"/>
          <p:nvPr/>
        </p:nvSpPr>
        <p:spPr>
          <a:xfrm>
            <a:off x="7671066" y="626500"/>
            <a:ext cx="1377326" cy="707886"/>
          </a:xfrm>
          <a:prstGeom prst="rect">
            <a:avLst/>
          </a:prstGeom>
          <a:noFill/>
        </p:spPr>
        <p:txBody>
          <a:bodyPr wrap="square" lIns="91440" tIns="45720" rIns="91440" bIns="45720" rtlCol="0" anchor="t">
            <a:spAutoFit/>
          </a:bodyPr>
          <a:lstStyle/>
          <a:p>
            <a:r>
              <a:rPr lang="es-ES_tradnl" sz="800" b="1"/>
              <a:t>Estilo:</a:t>
            </a:r>
          </a:p>
          <a:p>
            <a:pPr marL="171450" indent="-171450">
              <a:buFont typeface="Calibri"/>
              <a:buChar char="-"/>
            </a:pPr>
            <a:r>
              <a:rPr lang="es-ES_tradnl" sz="800" b="1">
                <a:ea typeface="Calibri"/>
                <a:cs typeface="Calibri"/>
              </a:rPr>
              <a:t>Cliente – Servidor</a:t>
            </a:r>
          </a:p>
          <a:p>
            <a:pPr marL="171450" indent="-171450">
              <a:buFont typeface="Calibri"/>
              <a:buChar char="-"/>
            </a:pPr>
            <a:r>
              <a:rPr lang="es-ES_tradnl" sz="800" b="1">
                <a:ea typeface="Calibri"/>
                <a:cs typeface="Calibri"/>
              </a:rPr>
              <a:t>Microservicios</a:t>
            </a:r>
          </a:p>
          <a:p>
            <a:r>
              <a:rPr lang="es-ES_tradnl" sz="800" b="1">
                <a:ea typeface="Calibri"/>
                <a:cs typeface="Calibri"/>
              </a:rPr>
              <a:t> </a:t>
            </a:r>
          </a:p>
          <a:p>
            <a:endParaRPr lang="es-ES_tradnl" sz="800" b="1">
              <a:ea typeface="Calibri"/>
              <a:cs typeface="Calibri"/>
            </a:endParaRPr>
          </a:p>
        </p:txBody>
      </p:sp>
      <p:sp>
        <p:nvSpPr>
          <p:cNvPr id="13" name="TextBox 12">
            <a:extLst>
              <a:ext uri="{FF2B5EF4-FFF2-40B4-BE49-F238E27FC236}">
                <a16:creationId xmlns:a16="http://schemas.microsoft.com/office/drawing/2014/main" id="{A9D1DE39-39E8-8133-9EEE-BB24BC1991B9}"/>
              </a:ext>
            </a:extLst>
          </p:cNvPr>
          <p:cNvSpPr txBox="1"/>
          <p:nvPr/>
        </p:nvSpPr>
        <p:spPr>
          <a:xfrm>
            <a:off x="5523112" y="0"/>
            <a:ext cx="1029449" cy="215444"/>
          </a:xfrm>
          <a:prstGeom prst="rect">
            <a:avLst/>
          </a:prstGeom>
          <a:noFill/>
        </p:spPr>
        <p:txBody>
          <a:bodyPr wrap="none" lIns="91440" tIns="45720" rIns="91440" bIns="45720" rtlCol="0" anchor="t">
            <a:spAutoFit/>
          </a:bodyPr>
          <a:lstStyle/>
          <a:p>
            <a:r>
              <a:rPr lang="es-ES_tradnl" sz="800" b="1"/>
              <a:t>Arquitecto: Grupo 5</a:t>
            </a:r>
          </a:p>
        </p:txBody>
      </p:sp>
      <p:sp>
        <p:nvSpPr>
          <p:cNvPr id="14" name="TextBox 13">
            <a:extLst>
              <a:ext uri="{FF2B5EF4-FFF2-40B4-BE49-F238E27FC236}">
                <a16:creationId xmlns:a16="http://schemas.microsoft.com/office/drawing/2014/main" id="{F5FBFFD7-588F-E45A-E3A6-62BA0906AB79}"/>
              </a:ext>
            </a:extLst>
          </p:cNvPr>
          <p:cNvSpPr txBox="1"/>
          <p:nvPr/>
        </p:nvSpPr>
        <p:spPr>
          <a:xfrm>
            <a:off x="7788033" y="13156"/>
            <a:ext cx="515335" cy="215444"/>
          </a:xfrm>
          <a:prstGeom prst="rect">
            <a:avLst/>
          </a:prstGeom>
          <a:noFill/>
        </p:spPr>
        <p:txBody>
          <a:bodyPr wrap="none" rtlCol="0">
            <a:spAutoFit/>
          </a:bodyPr>
          <a:lstStyle/>
          <a:p>
            <a:r>
              <a:rPr lang="es-ES_tradnl" sz="800" b="1"/>
              <a:t>Fecha:</a:t>
            </a:r>
          </a:p>
        </p:txBody>
      </p:sp>
      <p:sp>
        <p:nvSpPr>
          <p:cNvPr id="15" name="TextBox 14">
            <a:extLst>
              <a:ext uri="{FF2B5EF4-FFF2-40B4-BE49-F238E27FC236}">
                <a16:creationId xmlns:a16="http://schemas.microsoft.com/office/drawing/2014/main" id="{B073E974-7AEE-F95E-A939-D2150E7108DD}"/>
              </a:ext>
            </a:extLst>
          </p:cNvPr>
          <p:cNvSpPr txBox="1"/>
          <p:nvPr/>
        </p:nvSpPr>
        <p:spPr>
          <a:xfrm>
            <a:off x="7788033" y="302459"/>
            <a:ext cx="589474" cy="215444"/>
          </a:xfrm>
          <a:prstGeom prst="rect">
            <a:avLst/>
          </a:prstGeom>
          <a:noFill/>
        </p:spPr>
        <p:txBody>
          <a:bodyPr wrap="none" rtlCol="0">
            <a:spAutoFit/>
          </a:bodyPr>
          <a:lstStyle/>
          <a:p>
            <a:r>
              <a:rPr lang="es-ES_tradnl" sz="800" b="1"/>
              <a:t>Versión:</a:t>
            </a:r>
          </a:p>
        </p:txBody>
      </p:sp>
      <p:sp>
        <p:nvSpPr>
          <p:cNvPr id="16" name="TextBox 15">
            <a:extLst>
              <a:ext uri="{FF2B5EF4-FFF2-40B4-BE49-F238E27FC236}">
                <a16:creationId xmlns:a16="http://schemas.microsoft.com/office/drawing/2014/main" id="{25BB4383-F72D-88DA-0923-790730F82FE2}"/>
              </a:ext>
            </a:extLst>
          </p:cNvPr>
          <p:cNvSpPr txBox="1"/>
          <p:nvPr/>
        </p:nvSpPr>
        <p:spPr>
          <a:xfrm>
            <a:off x="7727127" y="2891926"/>
            <a:ext cx="745680" cy="461665"/>
          </a:xfrm>
          <a:prstGeom prst="rect">
            <a:avLst/>
          </a:prstGeom>
          <a:noFill/>
        </p:spPr>
        <p:txBody>
          <a:bodyPr wrap="square" lIns="91440" tIns="45720" rIns="91440" bIns="45720" rtlCol="0" anchor="t">
            <a:spAutoFit/>
          </a:bodyPr>
          <a:lstStyle/>
          <a:p>
            <a:r>
              <a:rPr lang="es-ES_tradnl" sz="800" b="1"/>
              <a:t>Notación:</a:t>
            </a:r>
          </a:p>
          <a:p>
            <a:endParaRPr lang="es-ES_tradnl" sz="800" b="1">
              <a:ea typeface="Calibri"/>
              <a:cs typeface="Calibri"/>
            </a:endParaRPr>
          </a:p>
          <a:p>
            <a:pPr marL="171450" indent="-171450">
              <a:buFont typeface="Calibri"/>
              <a:buChar char="-"/>
            </a:pPr>
            <a:r>
              <a:rPr lang="es-ES_tradnl" sz="800" b="1">
                <a:ea typeface="Calibri"/>
                <a:cs typeface="Calibri"/>
              </a:rPr>
              <a:t>UML</a:t>
            </a:r>
          </a:p>
        </p:txBody>
      </p:sp>
      <p:sp>
        <p:nvSpPr>
          <p:cNvPr id="17" name="Rectangle 16">
            <a:extLst>
              <a:ext uri="{FF2B5EF4-FFF2-40B4-BE49-F238E27FC236}">
                <a16:creationId xmlns:a16="http://schemas.microsoft.com/office/drawing/2014/main" id="{6811BD9A-0DA7-375B-CFC3-71AED6002068}"/>
              </a:ext>
            </a:extLst>
          </p:cNvPr>
          <p:cNvSpPr/>
          <p:nvPr/>
        </p:nvSpPr>
        <p:spPr>
          <a:xfrm>
            <a:off x="1509564" y="11043"/>
            <a:ext cx="931665" cy="215444"/>
          </a:xfrm>
          <a:prstGeom prst="rect">
            <a:avLst/>
          </a:prstGeom>
        </p:spPr>
        <p:txBody>
          <a:bodyPr wrap="none" lIns="91440" tIns="45720" rIns="91440" bIns="45720" anchor="t">
            <a:spAutoFit/>
          </a:bodyPr>
          <a:lstStyle/>
          <a:p>
            <a:r>
              <a:rPr lang="es-ES_tradnl" sz="800" b="1"/>
              <a:t>Proyecto: Reto 4  </a:t>
            </a:r>
          </a:p>
        </p:txBody>
      </p:sp>
      <p:cxnSp>
        <p:nvCxnSpPr>
          <p:cNvPr id="18" name="Straight Connector 17">
            <a:extLst>
              <a:ext uri="{FF2B5EF4-FFF2-40B4-BE49-F238E27FC236}">
                <a16:creationId xmlns:a16="http://schemas.microsoft.com/office/drawing/2014/main" id="{2B4D8DC8-F6B5-EE0F-4A1F-565B45577AE7}"/>
              </a:ext>
            </a:extLst>
          </p:cNvPr>
          <p:cNvCxnSpPr/>
          <p:nvPr/>
        </p:nvCxnSpPr>
        <p:spPr>
          <a:xfrm rot="5400000">
            <a:off x="1247960"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6E74B48A-AAEA-CEA5-3139-7A4057BABA0D}"/>
              </a:ext>
            </a:extLst>
          </p:cNvPr>
          <p:cNvCxnSpPr/>
          <p:nvPr/>
        </p:nvCxnSpPr>
        <p:spPr>
          <a:xfrm rot="5400000">
            <a:off x="7563656"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0" name="Rectangle 19">
            <a:extLst>
              <a:ext uri="{FF2B5EF4-FFF2-40B4-BE49-F238E27FC236}">
                <a16:creationId xmlns:a16="http://schemas.microsoft.com/office/drawing/2014/main" id="{DF7B3B67-6977-422E-E72C-D30F12F880A0}"/>
              </a:ext>
            </a:extLst>
          </p:cNvPr>
          <p:cNvSpPr/>
          <p:nvPr/>
        </p:nvSpPr>
        <p:spPr>
          <a:xfrm>
            <a:off x="3046412" y="323273"/>
            <a:ext cx="2300630" cy="215444"/>
          </a:xfrm>
          <a:prstGeom prst="rect">
            <a:avLst/>
          </a:prstGeom>
        </p:spPr>
        <p:txBody>
          <a:bodyPr wrap="none" lIns="91440" tIns="45720" rIns="91440" bIns="45720" anchor="t">
            <a:spAutoFit/>
          </a:bodyPr>
          <a:lstStyle/>
          <a:p>
            <a:r>
              <a:rPr lang="es-ES_tradnl" sz="800" b="1"/>
              <a:t>Título: Diagrama de componentes_ Zoom Reserva</a:t>
            </a:r>
            <a:endParaRPr lang="es-ES_tradnl" sz="800"/>
          </a:p>
        </p:txBody>
      </p:sp>
      <p:cxnSp>
        <p:nvCxnSpPr>
          <p:cNvPr id="21" name="Straight Connector 20">
            <a:extLst>
              <a:ext uri="{FF2B5EF4-FFF2-40B4-BE49-F238E27FC236}">
                <a16:creationId xmlns:a16="http://schemas.microsoft.com/office/drawing/2014/main" id="{ACC2A89C-3721-F30D-3CD3-8E2CC6226955}"/>
              </a:ext>
            </a:extLst>
          </p:cNvPr>
          <p:cNvCxnSpPr/>
          <p:nvPr/>
        </p:nvCxnSpPr>
        <p:spPr>
          <a:xfrm flipH="1">
            <a:off x="7719344" y="1338671"/>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C73339B2-B674-13C6-123C-3D0DC1866770}"/>
              </a:ext>
            </a:extLst>
          </p:cNvPr>
          <p:cNvCxnSpPr/>
          <p:nvPr/>
        </p:nvCxnSpPr>
        <p:spPr>
          <a:xfrm>
            <a:off x="7719344" y="260648"/>
            <a:ext cx="0" cy="288032"/>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20A8C28F-DCD9-A975-4529-617F9251F3EB}"/>
              </a:ext>
            </a:extLst>
          </p:cNvPr>
          <p:cNvSpPr txBox="1"/>
          <p:nvPr/>
        </p:nvSpPr>
        <p:spPr>
          <a:xfrm>
            <a:off x="3047999" y="16237"/>
            <a:ext cx="864339" cy="215444"/>
          </a:xfrm>
          <a:prstGeom prst="rect">
            <a:avLst/>
          </a:prstGeom>
          <a:noFill/>
        </p:spPr>
        <p:txBody>
          <a:bodyPr wrap="none" lIns="91440" tIns="45720" rIns="91440" bIns="45720" rtlCol="0" anchor="t">
            <a:spAutoFit/>
          </a:bodyPr>
          <a:lstStyle/>
          <a:p>
            <a:r>
              <a:rPr lang="es-ES_tradnl" sz="800" b="1"/>
              <a:t>Grupo:  Grupo 5</a:t>
            </a:r>
          </a:p>
        </p:txBody>
      </p:sp>
      <p:sp>
        <p:nvSpPr>
          <p:cNvPr id="24" name="TextBox 23">
            <a:extLst>
              <a:ext uri="{FF2B5EF4-FFF2-40B4-BE49-F238E27FC236}">
                <a16:creationId xmlns:a16="http://schemas.microsoft.com/office/drawing/2014/main" id="{455E7D95-562E-E0C8-6BFD-B8EE11147465}"/>
              </a:ext>
            </a:extLst>
          </p:cNvPr>
          <p:cNvSpPr txBox="1"/>
          <p:nvPr/>
        </p:nvSpPr>
        <p:spPr>
          <a:xfrm>
            <a:off x="8377507" y="11043"/>
            <a:ext cx="468529" cy="215444"/>
          </a:xfrm>
          <a:prstGeom prst="rect">
            <a:avLst/>
          </a:prstGeom>
          <a:noFill/>
        </p:spPr>
        <p:txBody>
          <a:bodyPr wrap="square" rtlCol="0">
            <a:spAutoFit/>
          </a:bodyPr>
          <a:lstStyle/>
          <a:p>
            <a:endParaRPr lang="es-ES_tradnl" sz="800"/>
          </a:p>
        </p:txBody>
      </p:sp>
      <p:sp>
        <p:nvSpPr>
          <p:cNvPr id="25" name="TextBox 24">
            <a:extLst>
              <a:ext uri="{FF2B5EF4-FFF2-40B4-BE49-F238E27FC236}">
                <a16:creationId xmlns:a16="http://schemas.microsoft.com/office/drawing/2014/main" id="{047C11DA-E469-5EE9-8FEF-EB4BFBCC0DB5}"/>
              </a:ext>
            </a:extLst>
          </p:cNvPr>
          <p:cNvSpPr txBox="1"/>
          <p:nvPr/>
        </p:nvSpPr>
        <p:spPr>
          <a:xfrm>
            <a:off x="9014" y="317124"/>
            <a:ext cx="1063112" cy="215444"/>
          </a:xfrm>
          <a:prstGeom prst="rect">
            <a:avLst/>
          </a:prstGeom>
          <a:noFill/>
        </p:spPr>
        <p:txBody>
          <a:bodyPr wrap="none" lIns="91440" tIns="45720" rIns="91440" bIns="45720" rtlCol="0" anchor="t">
            <a:spAutoFit/>
          </a:bodyPr>
          <a:lstStyle/>
          <a:p>
            <a:r>
              <a:rPr lang="es-ES_tradnl" sz="800" b="1"/>
              <a:t>Vista: Componentes </a:t>
            </a:r>
          </a:p>
        </p:txBody>
      </p:sp>
      <p:sp>
        <p:nvSpPr>
          <p:cNvPr id="26" name="TextBox 25">
            <a:extLst>
              <a:ext uri="{FF2B5EF4-FFF2-40B4-BE49-F238E27FC236}">
                <a16:creationId xmlns:a16="http://schemas.microsoft.com/office/drawing/2014/main" id="{4163D250-96CD-737B-2D0B-44D5FC22D1E0}"/>
              </a:ext>
            </a:extLst>
          </p:cNvPr>
          <p:cNvSpPr txBox="1"/>
          <p:nvPr/>
        </p:nvSpPr>
        <p:spPr>
          <a:xfrm>
            <a:off x="7709564" y="1339342"/>
            <a:ext cx="1377326" cy="1200329"/>
          </a:xfrm>
          <a:prstGeom prst="rect">
            <a:avLst/>
          </a:prstGeom>
          <a:noFill/>
        </p:spPr>
        <p:txBody>
          <a:bodyPr wrap="square" lIns="91440" tIns="45720" rIns="91440" bIns="45720" rtlCol="0" anchor="t">
            <a:spAutoFit/>
          </a:bodyPr>
          <a:lstStyle/>
          <a:p>
            <a:r>
              <a:rPr lang="es-ES_tradnl" sz="800" b="1"/>
              <a:t>Tácticas de disponibilidad:</a:t>
            </a:r>
          </a:p>
          <a:p>
            <a:pPr marL="171450" indent="-171450">
              <a:buFont typeface="Calibri"/>
              <a:buChar char="-"/>
            </a:pPr>
            <a:r>
              <a:rPr lang="es-ES_tradnl" sz="800" b="1">
                <a:ea typeface="Calibri"/>
                <a:cs typeface="Calibri"/>
              </a:rPr>
              <a:t>Monitor</a:t>
            </a:r>
          </a:p>
          <a:p>
            <a:pPr marL="171450" indent="-171450">
              <a:buFont typeface="Calibri"/>
              <a:buChar char="-"/>
            </a:pPr>
            <a:r>
              <a:rPr lang="es-ES_tradnl" sz="800" b="1">
                <a:ea typeface="Calibri"/>
                <a:cs typeface="Calibri"/>
              </a:rPr>
              <a:t>HeartBeat</a:t>
            </a:r>
          </a:p>
          <a:p>
            <a:endParaRPr lang="es-ES_tradnl" sz="800" b="1">
              <a:ea typeface="Calibri"/>
              <a:cs typeface="Calibri"/>
            </a:endParaRPr>
          </a:p>
          <a:p>
            <a:r>
              <a:rPr lang="es-ES_tradnl" sz="800" b="1">
                <a:ea typeface="Calibri"/>
                <a:cs typeface="Calibri"/>
              </a:rPr>
              <a:t>Tácticas de seguridad:</a:t>
            </a:r>
          </a:p>
          <a:p>
            <a:pPr marL="171450" indent="-171450">
              <a:buFont typeface="Calibri"/>
              <a:buChar char="-"/>
            </a:pPr>
            <a:r>
              <a:rPr lang="es-ES_tradnl" sz="800" b="1">
                <a:ea typeface="Calibri"/>
                <a:cs typeface="Calibri"/>
              </a:rPr>
              <a:t>Verificación de integridad de los mensajes</a:t>
            </a:r>
          </a:p>
          <a:p>
            <a:pPr marL="171450" indent="-171450">
              <a:buFont typeface="Calibri"/>
              <a:buChar char="-"/>
            </a:pPr>
            <a:endParaRPr lang="es-ES_tradnl" sz="800" b="1">
              <a:ea typeface="Calibri"/>
              <a:cs typeface="Calibri"/>
            </a:endParaRPr>
          </a:p>
        </p:txBody>
      </p:sp>
      <p:cxnSp>
        <p:nvCxnSpPr>
          <p:cNvPr id="27" name="Straight Connector 26">
            <a:extLst>
              <a:ext uri="{FF2B5EF4-FFF2-40B4-BE49-F238E27FC236}">
                <a16:creationId xmlns:a16="http://schemas.microsoft.com/office/drawing/2014/main" id="{9D257E2F-11AF-C2F9-7435-DEFADB8677E5}"/>
              </a:ext>
            </a:extLst>
          </p:cNvPr>
          <p:cNvCxnSpPr/>
          <p:nvPr/>
        </p:nvCxnSpPr>
        <p:spPr>
          <a:xfrm flipH="1">
            <a:off x="7723186" y="2800350"/>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28" name="Picture 27">
            <a:extLst>
              <a:ext uri="{FF2B5EF4-FFF2-40B4-BE49-F238E27FC236}">
                <a16:creationId xmlns:a16="http://schemas.microsoft.com/office/drawing/2014/main" id="{35968FFE-30FC-050D-6928-07B611F5AD8A}"/>
              </a:ext>
            </a:extLst>
          </p:cNvPr>
          <p:cNvPicPr>
            <a:picLocks noChangeAspect="1"/>
          </p:cNvPicPr>
          <p:nvPr/>
        </p:nvPicPr>
        <p:blipFill>
          <a:blip r:embed="rId2"/>
          <a:stretch>
            <a:fillRect/>
          </a:stretch>
        </p:blipFill>
        <p:spPr>
          <a:xfrm>
            <a:off x="573931" y="1106370"/>
            <a:ext cx="6809363" cy="4898182"/>
          </a:xfrm>
          <a:prstGeom prst="rect">
            <a:avLst/>
          </a:prstGeom>
        </p:spPr>
      </p:pic>
    </p:spTree>
    <p:extLst>
      <p:ext uri="{BB962C8B-B14F-4D97-AF65-F5344CB8AC3E}">
        <p14:creationId xmlns:p14="http://schemas.microsoft.com/office/powerpoint/2010/main" val="19541214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4F9B3E-77EE-B3CF-DB6F-1EF69886797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0F59DDA-6F7B-9B1F-FEBE-C41551E55AC3}"/>
              </a:ext>
            </a:extLst>
          </p:cNvPr>
          <p:cNvSpPr>
            <a:spLocks noGrp="1"/>
          </p:cNvSpPr>
          <p:nvPr>
            <p:ph type="sldNum" sz="quarter" idx="4"/>
          </p:nvPr>
        </p:nvSpPr>
        <p:spPr/>
        <p:txBody>
          <a:bodyPr/>
          <a:lstStyle/>
          <a:p>
            <a:fld id="{0AEE6DC9-5AC4-4174-887C-07A615CCC701}" type="slidenum">
              <a:rPr lang="es-CO" smtClean="0"/>
              <a:pPr/>
              <a:t>19</a:t>
            </a:fld>
            <a:endParaRPr lang="es-CO"/>
          </a:p>
        </p:txBody>
      </p:sp>
      <p:sp>
        <p:nvSpPr>
          <p:cNvPr id="3" name="Footer Placeholder 2">
            <a:extLst>
              <a:ext uri="{FF2B5EF4-FFF2-40B4-BE49-F238E27FC236}">
                <a16:creationId xmlns:a16="http://schemas.microsoft.com/office/drawing/2014/main" id="{307591FF-556D-529E-6CB6-5273ED58DDF4}"/>
              </a:ext>
            </a:extLst>
          </p:cNvPr>
          <p:cNvSpPr>
            <a:spLocks noGrp="1"/>
          </p:cNvSpPr>
          <p:nvPr>
            <p:ph type="ftr" sz="quarter" idx="11"/>
          </p:nvPr>
        </p:nvSpPr>
        <p:spPr/>
        <p:txBody>
          <a:bodyPr/>
          <a:lstStyle/>
          <a:p>
            <a:r>
              <a:rPr lang="es-ES"/>
              <a:t>© Universidad de Los Andes – Departamento de Sistemas y Computación  - Darío Correal</a:t>
            </a:r>
            <a:endParaRPr lang="es-CO"/>
          </a:p>
        </p:txBody>
      </p:sp>
      <p:sp>
        <p:nvSpPr>
          <p:cNvPr id="4" name="Rectangle 3">
            <a:extLst>
              <a:ext uri="{FF2B5EF4-FFF2-40B4-BE49-F238E27FC236}">
                <a16:creationId xmlns:a16="http://schemas.microsoft.com/office/drawing/2014/main" id="{92424273-77D8-259C-FD6B-14D76C8BE72A}"/>
              </a:ext>
            </a:extLst>
          </p:cNvPr>
          <p:cNvSpPr/>
          <p:nvPr/>
        </p:nvSpPr>
        <p:spPr>
          <a:xfrm>
            <a:off x="1" y="0"/>
            <a:ext cx="9143999" cy="13407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78B54D9-D70B-6FA4-F92B-5686DC89B39A}"/>
              </a:ext>
            </a:extLst>
          </p:cNvPr>
          <p:cNvSpPr/>
          <p:nvPr/>
        </p:nvSpPr>
        <p:spPr>
          <a:xfrm>
            <a:off x="7709819" y="561146"/>
            <a:ext cx="1411289" cy="5776777"/>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sp>
        <p:nvSpPr>
          <p:cNvPr id="6" name="Rectangle 5">
            <a:extLst>
              <a:ext uri="{FF2B5EF4-FFF2-40B4-BE49-F238E27FC236}">
                <a16:creationId xmlns:a16="http://schemas.microsoft.com/office/drawing/2014/main" id="{BE5E5ACA-B4D1-0CA8-79E4-E848D41CA0E9}"/>
              </a:ext>
            </a:extLst>
          </p:cNvPr>
          <p:cNvSpPr/>
          <p:nvPr/>
        </p:nvSpPr>
        <p:spPr>
          <a:xfrm>
            <a:off x="0" y="-27383"/>
            <a:ext cx="9144000" cy="576064"/>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cxnSp>
        <p:nvCxnSpPr>
          <p:cNvPr id="7" name="Straight Connector 6">
            <a:extLst>
              <a:ext uri="{FF2B5EF4-FFF2-40B4-BE49-F238E27FC236}">
                <a16:creationId xmlns:a16="http://schemas.microsoft.com/office/drawing/2014/main" id="{FB10B7E3-B0F4-4B3A-8C46-961A3F20CAD9}"/>
              </a:ext>
            </a:extLst>
          </p:cNvPr>
          <p:cNvCxnSpPr/>
          <p:nvPr/>
        </p:nvCxnSpPr>
        <p:spPr>
          <a:xfrm>
            <a:off x="0" y="260648"/>
            <a:ext cx="9144000" cy="0"/>
          </a:xfrm>
          <a:prstGeom prst="line">
            <a:avLst/>
          </a:prstGeom>
          <a:ln w="63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331583CF-5C9A-D52B-649E-35B32E48A0F3}"/>
              </a:ext>
            </a:extLst>
          </p:cNvPr>
          <p:cNvCxnSpPr/>
          <p:nvPr/>
        </p:nvCxnSpPr>
        <p:spPr>
          <a:xfrm>
            <a:off x="5455949" y="-4362"/>
            <a:ext cx="2539" cy="56610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E6E169A-92D4-B27D-68C5-0DB7D92FF761}"/>
              </a:ext>
            </a:extLst>
          </p:cNvPr>
          <p:cNvCxnSpPr/>
          <p:nvPr/>
        </p:nvCxnSpPr>
        <p:spPr>
          <a:xfrm>
            <a:off x="3048000" y="-27384"/>
            <a:ext cx="0" cy="576064"/>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46541FC7-0CF4-4C30-F318-CD1ED90FFE2D}"/>
              </a:ext>
            </a:extLst>
          </p:cNvPr>
          <p:cNvSpPr txBox="1"/>
          <p:nvPr/>
        </p:nvSpPr>
        <p:spPr>
          <a:xfrm>
            <a:off x="9014" y="0"/>
            <a:ext cx="2031325" cy="215444"/>
          </a:xfrm>
          <a:prstGeom prst="rect">
            <a:avLst/>
          </a:prstGeom>
          <a:noFill/>
        </p:spPr>
        <p:txBody>
          <a:bodyPr wrap="none" lIns="91440" tIns="45720" rIns="91440" bIns="45720" rtlCol="0" anchor="t">
            <a:spAutoFit/>
          </a:bodyPr>
          <a:lstStyle/>
          <a:p>
            <a:r>
              <a:rPr lang="es-ES_tradnl" sz="800" b="1"/>
              <a:t>Cliente: Empresa Transporte	</a:t>
            </a:r>
          </a:p>
        </p:txBody>
      </p:sp>
      <p:sp>
        <p:nvSpPr>
          <p:cNvPr id="11" name="TextBox 10">
            <a:extLst>
              <a:ext uri="{FF2B5EF4-FFF2-40B4-BE49-F238E27FC236}">
                <a16:creationId xmlns:a16="http://schemas.microsoft.com/office/drawing/2014/main" id="{80F1C663-E1B1-4241-9D4B-6BB6556B2EBC}"/>
              </a:ext>
            </a:extLst>
          </p:cNvPr>
          <p:cNvSpPr txBox="1"/>
          <p:nvPr/>
        </p:nvSpPr>
        <p:spPr>
          <a:xfrm>
            <a:off x="5534456" y="305853"/>
            <a:ext cx="321422" cy="215444"/>
          </a:xfrm>
          <a:prstGeom prst="rect">
            <a:avLst/>
          </a:prstGeom>
          <a:noFill/>
        </p:spPr>
        <p:txBody>
          <a:bodyPr wrap="none" rtlCol="0">
            <a:spAutoFit/>
          </a:bodyPr>
          <a:lstStyle/>
          <a:p>
            <a:r>
              <a:rPr lang="es-ES_tradnl" sz="800" b="1"/>
              <a:t>ID:</a:t>
            </a:r>
          </a:p>
        </p:txBody>
      </p:sp>
      <p:sp>
        <p:nvSpPr>
          <p:cNvPr id="12" name="TextBox 11">
            <a:extLst>
              <a:ext uri="{FF2B5EF4-FFF2-40B4-BE49-F238E27FC236}">
                <a16:creationId xmlns:a16="http://schemas.microsoft.com/office/drawing/2014/main" id="{A73A0B2C-FEBA-FE0C-AD7B-F6E8FF8DE4B6}"/>
              </a:ext>
            </a:extLst>
          </p:cNvPr>
          <p:cNvSpPr txBox="1"/>
          <p:nvPr/>
        </p:nvSpPr>
        <p:spPr>
          <a:xfrm>
            <a:off x="7671066" y="626500"/>
            <a:ext cx="1377326" cy="707886"/>
          </a:xfrm>
          <a:prstGeom prst="rect">
            <a:avLst/>
          </a:prstGeom>
          <a:noFill/>
        </p:spPr>
        <p:txBody>
          <a:bodyPr wrap="square" lIns="91440" tIns="45720" rIns="91440" bIns="45720" rtlCol="0" anchor="t">
            <a:spAutoFit/>
          </a:bodyPr>
          <a:lstStyle/>
          <a:p>
            <a:r>
              <a:rPr lang="es-ES_tradnl" sz="800" b="1"/>
              <a:t>Estilo:</a:t>
            </a:r>
          </a:p>
          <a:p>
            <a:pPr marL="171450" indent="-171450">
              <a:buFont typeface="Calibri"/>
              <a:buChar char="-"/>
            </a:pPr>
            <a:r>
              <a:rPr lang="es-ES_tradnl" sz="800" b="1">
                <a:ea typeface="Calibri"/>
                <a:cs typeface="Calibri"/>
              </a:rPr>
              <a:t>Cliente – Servidor</a:t>
            </a:r>
          </a:p>
          <a:p>
            <a:pPr marL="171450" indent="-171450">
              <a:buFont typeface="Calibri"/>
              <a:buChar char="-"/>
            </a:pPr>
            <a:r>
              <a:rPr lang="es-ES_tradnl" sz="800" b="1">
                <a:ea typeface="Calibri"/>
                <a:cs typeface="Calibri"/>
              </a:rPr>
              <a:t>Microservicios</a:t>
            </a:r>
          </a:p>
          <a:p>
            <a:pPr marL="171450" indent="-171450">
              <a:buFont typeface="Calibri"/>
              <a:buChar char="-"/>
            </a:pPr>
            <a:r>
              <a:rPr lang="es-ES_tradnl" sz="800" b="1">
                <a:ea typeface="Calibri"/>
                <a:cs typeface="Calibri"/>
              </a:rPr>
              <a:t> </a:t>
            </a:r>
          </a:p>
          <a:p>
            <a:endParaRPr lang="es-ES_tradnl" sz="800" b="1">
              <a:ea typeface="Calibri"/>
              <a:cs typeface="Calibri"/>
            </a:endParaRPr>
          </a:p>
        </p:txBody>
      </p:sp>
      <p:sp>
        <p:nvSpPr>
          <p:cNvPr id="13" name="TextBox 12">
            <a:extLst>
              <a:ext uri="{FF2B5EF4-FFF2-40B4-BE49-F238E27FC236}">
                <a16:creationId xmlns:a16="http://schemas.microsoft.com/office/drawing/2014/main" id="{8ACEC38E-70DF-9DC6-559B-DFE2EBB7B2F7}"/>
              </a:ext>
            </a:extLst>
          </p:cNvPr>
          <p:cNvSpPr txBox="1"/>
          <p:nvPr/>
        </p:nvSpPr>
        <p:spPr>
          <a:xfrm>
            <a:off x="5523112" y="0"/>
            <a:ext cx="1029449" cy="215444"/>
          </a:xfrm>
          <a:prstGeom prst="rect">
            <a:avLst/>
          </a:prstGeom>
          <a:noFill/>
        </p:spPr>
        <p:txBody>
          <a:bodyPr wrap="none" lIns="91440" tIns="45720" rIns="91440" bIns="45720" rtlCol="0" anchor="t">
            <a:spAutoFit/>
          </a:bodyPr>
          <a:lstStyle/>
          <a:p>
            <a:r>
              <a:rPr lang="es-ES_tradnl" sz="800" b="1"/>
              <a:t>Arquitecto: Grupo 5</a:t>
            </a:r>
          </a:p>
        </p:txBody>
      </p:sp>
      <p:sp>
        <p:nvSpPr>
          <p:cNvPr id="14" name="TextBox 13">
            <a:extLst>
              <a:ext uri="{FF2B5EF4-FFF2-40B4-BE49-F238E27FC236}">
                <a16:creationId xmlns:a16="http://schemas.microsoft.com/office/drawing/2014/main" id="{CDC2811F-7494-FA0E-3A3D-454A76457A84}"/>
              </a:ext>
            </a:extLst>
          </p:cNvPr>
          <p:cNvSpPr txBox="1"/>
          <p:nvPr/>
        </p:nvSpPr>
        <p:spPr>
          <a:xfrm>
            <a:off x="7788033" y="13156"/>
            <a:ext cx="515335" cy="215444"/>
          </a:xfrm>
          <a:prstGeom prst="rect">
            <a:avLst/>
          </a:prstGeom>
          <a:noFill/>
        </p:spPr>
        <p:txBody>
          <a:bodyPr wrap="none" rtlCol="0">
            <a:spAutoFit/>
          </a:bodyPr>
          <a:lstStyle/>
          <a:p>
            <a:r>
              <a:rPr lang="es-ES_tradnl" sz="800" b="1"/>
              <a:t>Fecha:</a:t>
            </a:r>
          </a:p>
        </p:txBody>
      </p:sp>
      <p:sp>
        <p:nvSpPr>
          <p:cNvPr id="15" name="TextBox 14">
            <a:extLst>
              <a:ext uri="{FF2B5EF4-FFF2-40B4-BE49-F238E27FC236}">
                <a16:creationId xmlns:a16="http://schemas.microsoft.com/office/drawing/2014/main" id="{53C38130-811D-FE25-DDB6-4267825FC294}"/>
              </a:ext>
            </a:extLst>
          </p:cNvPr>
          <p:cNvSpPr txBox="1"/>
          <p:nvPr/>
        </p:nvSpPr>
        <p:spPr>
          <a:xfrm>
            <a:off x="7788033" y="302459"/>
            <a:ext cx="589474" cy="215444"/>
          </a:xfrm>
          <a:prstGeom prst="rect">
            <a:avLst/>
          </a:prstGeom>
          <a:noFill/>
        </p:spPr>
        <p:txBody>
          <a:bodyPr wrap="none" rtlCol="0">
            <a:spAutoFit/>
          </a:bodyPr>
          <a:lstStyle/>
          <a:p>
            <a:r>
              <a:rPr lang="es-ES_tradnl" sz="800" b="1"/>
              <a:t>Versión:</a:t>
            </a:r>
          </a:p>
        </p:txBody>
      </p:sp>
      <p:sp>
        <p:nvSpPr>
          <p:cNvPr id="16" name="TextBox 15">
            <a:extLst>
              <a:ext uri="{FF2B5EF4-FFF2-40B4-BE49-F238E27FC236}">
                <a16:creationId xmlns:a16="http://schemas.microsoft.com/office/drawing/2014/main" id="{A3E0ED9B-6B81-9103-CE99-249E145CB40F}"/>
              </a:ext>
            </a:extLst>
          </p:cNvPr>
          <p:cNvSpPr txBox="1"/>
          <p:nvPr/>
        </p:nvSpPr>
        <p:spPr>
          <a:xfrm>
            <a:off x="7727127" y="2891926"/>
            <a:ext cx="745680" cy="461665"/>
          </a:xfrm>
          <a:prstGeom prst="rect">
            <a:avLst/>
          </a:prstGeom>
          <a:noFill/>
        </p:spPr>
        <p:txBody>
          <a:bodyPr wrap="square" lIns="91440" tIns="45720" rIns="91440" bIns="45720" rtlCol="0" anchor="t">
            <a:spAutoFit/>
          </a:bodyPr>
          <a:lstStyle/>
          <a:p>
            <a:r>
              <a:rPr lang="es-ES_tradnl" sz="800" b="1"/>
              <a:t>Notación:</a:t>
            </a:r>
          </a:p>
          <a:p>
            <a:endParaRPr lang="es-ES_tradnl" sz="800" b="1">
              <a:ea typeface="Calibri"/>
              <a:cs typeface="Calibri"/>
            </a:endParaRPr>
          </a:p>
          <a:p>
            <a:pPr marL="171450" indent="-171450">
              <a:buFont typeface="Calibri"/>
              <a:buChar char="-"/>
            </a:pPr>
            <a:r>
              <a:rPr lang="es-ES_tradnl" sz="800" b="1">
                <a:ea typeface="Calibri"/>
                <a:cs typeface="Calibri"/>
              </a:rPr>
              <a:t>UML</a:t>
            </a:r>
          </a:p>
        </p:txBody>
      </p:sp>
      <p:sp>
        <p:nvSpPr>
          <p:cNvPr id="17" name="Rectangle 16">
            <a:extLst>
              <a:ext uri="{FF2B5EF4-FFF2-40B4-BE49-F238E27FC236}">
                <a16:creationId xmlns:a16="http://schemas.microsoft.com/office/drawing/2014/main" id="{29EB8B60-01E0-DC1C-8696-90720798DF43}"/>
              </a:ext>
            </a:extLst>
          </p:cNvPr>
          <p:cNvSpPr/>
          <p:nvPr/>
        </p:nvSpPr>
        <p:spPr>
          <a:xfrm>
            <a:off x="1509564" y="11043"/>
            <a:ext cx="931665" cy="215444"/>
          </a:xfrm>
          <a:prstGeom prst="rect">
            <a:avLst/>
          </a:prstGeom>
        </p:spPr>
        <p:txBody>
          <a:bodyPr wrap="none" lIns="91440" tIns="45720" rIns="91440" bIns="45720" anchor="t">
            <a:spAutoFit/>
          </a:bodyPr>
          <a:lstStyle/>
          <a:p>
            <a:r>
              <a:rPr lang="es-ES_tradnl" sz="800" b="1"/>
              <a:t>Proyecto: Reto 4  </a:t>
            </a:r>
          </a:p>
        </p:txBody>
      </p:sp>
      <p:cxnSp>
        <p:nvCxnSpPr>
          <p:cNvPr id="18" name="Straight Connector 17">
            <a:extLst>
              <a:ext uri="{FF2B5EF4-FFF2-40B4-BE49-F238E27FC236}">
                <a16:creationId xmlns:a16="http://schemas.microsoft.com/office/drawing/2014/main" id="{0B3EDA4F-1F35-A41D-7916-DE1795C6B700}"/>
              </a:ext>
            </a:extLst>
          </p:cNvPr>
          <p:cNvCxnSpPr/>
          <p:nvPr/>
        </p:nvCxnSpPr>
        <p:spPr>
          <a:xfrm rot="5400000">
            <a:off x="1247960"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4915C9CF-9923-58C7-9C69-74B2F34524FF}"/>
              </a:ext>
            </a:extLst>
          </p:cNvPr>
          <p:cNvCxnSpPr/>
          <p:nvPr/>
        </p:nvCxnSpPr>
        <p:spPr>
          <a:xfrm rot="5400000">
            <a:off x="7563656"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0" name="Rectangle 19">
            <a:extLst>
              <a:ext uri="{FF2B5EF4-FFF2-40B4-BE49-F238E27FC236}">
                <a16:creationId xmlns:a16="http://schemas.microsoft.com/office/drawing/2014/main" id="{521810D8-072D-A4B2-8F44-F8BE186B3459}"/>
              </a:ext>
            </a:extLst>
          </p:cNvPr>
          <p:cNvSpPr/>
          <p:nvPr/>
        </p:nvSpPr>
        <p:spPr>
          <a:xfrm>
            <a:off x="3046412" y="323273"/>
            <a:ext cx="1606530" cy="215444"/>
          </a:xfrm>
          <a:prstGeom prst="rect">
            <a:avLst/>
          </a:prstGeom>
        </p:spPr>
        <p:txBody>
          <a:bodyPr wrap="none" lIns="91440" tIns="45720" rIns="91440" bIns="45720" anchor="t">
            <a:spAutoFit/>
          </a:bodyPr>
          <a:lstStyle/>
          <a:p>
            <a:r>
              <a:rPr lang="es-ES_tradnl" sz="800" b="1"/>
              <a:t>Título: Diagrama de Concurrencia</a:t>
            </a:r>
            <a:endParaRPr lang="es-ES_tradnl" sz="800"/>
          </a:p>
        </p:txBody>
      </p:sp>
      <p:cxnSp>
        <p:nvCxnSpPr>
          <p:cNvPr id="21" name="Straight Connector 20">
            <a:extLst>
              <a:ext uri="{FF2B5EF4-FFF2-40B4-BE49-F238E27FC236}">
                <a16:creationId xmlns:a16="http://schemas.microsoft.com/office/drawing/2014/main" id="{68984764-4E9B-EFE4-8B4F-9E09AD87D22E}"/>
              </a:ext>
            </a:extLst>
          </p:cNvPr>
          <p:cNvCxnSpPr/>
          <p:nvPr/>
        </p:nvCxnSpPr>
        <p:spPr>
          <a:xfrm flipH="1">
            <a:off x="7719344" y="1338671"/>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EC0C9602-CEE3-9BD1-9746-7F0E2B606F7F}"/>
              </a:ext>
            </a:extLst>
          </p:cNvPr>
          <p:cNvCxnSpPr/>
          <p:nvPr/>
        </p:nvCxnSpPr>
        <p:spPr>
          <a:xfrm>
            <a:off x="7719344" y="260648"/>
            <a:ext cx="0" cy="288032"/>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F45B17DE-D926-7B45-0067-A2D451A0EC21}"/>
              </a:ext>
            </a:extLst>
          </p:cNvPr>
          <p:cNvSpPr txBox="1"/>
          <p:nvPr/>
        </p:nvSpPr>
        <p:spPr>
          <a:xfrm>
            <a:off x="3047999" y="16237"/>
            <a:ext cx="864339" cy="215444"/>
          </a:xfrm>
          <a:prstGeom prst="rect">
            <a:avLst/>
          </a:prstGeom>
          <a:noFill/>
        </p:spPr>
        <p:txBody>
          <a:bodyPr wrap="none" lIns="91440" tIns="45720" rIns="91440" bIns="45720" rtlCol="0" anchor="t">
            <a:spAutoFit/>
          </a:bodyPr>
          <a:lstStyle/>
          <a:p>
            <a:r>
              <a:rPr lang="es-ES_tradnl" sz="800" b="1"/>
              <a:t>Grupo:  Grupo 5</a:t>
            </a:r>
          </a:p>
        </p:txBody>
      </p:sp>
      <p:sp>
        <p:nvSpPr>
          <p:cNvPr id="24" name="TextBox 23">
            <a:extLst>
              <a:ext uri="{FF2B5EF4-FFF2-40B4-BE49-F238E27FC236}">
                <a16:creationId xmlns:a16="http://schemas.microsoft.com/office/drawing/2014/main" id="{0BD762A0-418B-9D7C-4909-F0C5811DACA0}"/>
              </a:ext>
            </a:extLst>
          </p:cNvPr>
          <p:cNvSpPr txBox="1"/>
          <p:nvPr/>
        </p:nvSpPr>
        <p:spPr>
          <a:xfrm>
            <a:off x="8377507" y="11043"/>
            <a:ext cx="468529" cy="215444"/>
          </a:xfrm>
          <a:prstGeom prst="rect">
            <a:avLst/>
          </a:prstGeom>
          <a:noFill/>
        </p:spPr>
        <p:txBody>
          <a:bodyPr wrap="square" rtlCol="0">
            <a:spAutoFit/>
          </a:bodyPr>
          <a:lstStyle/>
          <a:p>
            <a:endParaRPr lang="es-ES_tradnl" sz="800"/>
          </a:p>
        </p:txBody>
      </p:sp>
      <p:sp>
        <p:nvSpPr>
          <p:cNvPr id="25" name="TextBox 24">
            <a:extLst>
              <a:ext uri="{FF2B5EF4-FFF2-40B4-BE49-F238E27FC236}">
                <a16:creationId xmlns:a16="http://schemas.microsoft.com/office/drawing/2014/main" id="{78146EB6-7A9D-2C2E-3F09-0AC6D365C5EE}"/>
              </a:ext>
            </a:extLst>
          </p:cNvPr>
          <p:cNvSpPr txBox="1"/>
          <p:nvPr/>
        </p:nvSpPr>
        <p:spPr>
          <a:xfrm>
            <a:off x="9014" y="317124"/>
            <a:ext cx="1063112" cy="215444"/>
          </a:xfrm>
          <a:prstGeom prst="rect">
            <a:avLst/>
          </a:prstGeom>
          <a:noFill/>
        </p:spPr>
        <p:txBody>
          <a:bodyPr wrap="none" lIns="91440" tIns="45720" rIns="91440" bIns="45720" rtlCol="0" anchor="t">
            <a:spAutoFit/>
          </a:bodyPr>
          <a:lstStyle/>
          <a:p>
            <a:r>
              <a:rPr lang="es-ES_tradnl" sz="800" b="1"/>
              <a:t>Vista: Componentes </a:t>
            </a:r>
          </a:p>
        </p:txBody>
      </p:sp>
      <p:sp>
        <p:nvSpPr>
          <p:cNvPr id="26" name="TextBox 25">
            <a:extLst>
              <a:ext uri="{FF2B5EF4-FFF2-40B4-BE49-F238E27FC236}">
                <a16:creationId xmlns:a16="http://schemas.microsoft.com/office/drawing/2014/main" id="{97CA5EA4-F349-C0AA-A06A-A860429AACA2}"/>
              </a:ext>
            </a:extLst>
          </p:cNvPr>
          <p:cNvSpPr txBox="1"/>
          <p:nvPr/>
        </p:nvSpPr>
        <p:spPr>
          <a:xfrm>
            <a:off x="7709564" y="1339342"/>
            <a:ext cx="1377326" cy="1200329"/>
          </a:xfrm>
          <a:prstGeom prst="rect">
            <a:avLst/>
          </a:prstGeom>
          <a:noFill/>
        </p:spPr>
        <p:txBody>
          <a:bodyPr wrap="square" lIns="91440" tIns="45720" rIns="91440" bIns="45720" rtlCol="0" anchor="t">
            <a:spAutoFit/>
          </a:bodyPr>
          <a:lstStyle/>
          <a:p>
            <a:r>
              <a:rPr lang="es-ES_tradnl" sz="800" b="1"/>
              <a:t>Tácticas de disponibilidad:</a:t>
            </a:r>
          </a:p>
          <a:p>
            <a:pPr marL="171450" indent="-171450">
              <a:buFont typeface="Calibri"/>
              <a:buChar char="-"/>
            </a:pPr>
            <a:r>
              <a:rPr lang="es-ES_tradnl" sz="800" b="1">
                <a:ea typeface="Calibri"/>
                <a:cs typeface="Calibri"/>
              </a:rPr>
              <a:t>Monitor</a:t>
            </a:r>
          </a:p>
          <a:p>
            <a:pPr marL="171450" indent="-171450">
              <a:buFont typeface="Calibri"/>
              <a:buChar char="-"/>
            </a:pPr>
            <a:r>
              <a:rPr lang="es-ES_tradnl" sz="800" b="1">
                <a:ea typeface="Calibri"/>
                <a:cs typeface="Calibri"/>
              </a:rPr>
              <a:t>HeartBeat</a:t>
            </a:r>
          </a:p>
          <a:p>
            <a:endParaRPr lang="es-ES_tradnl" sz="800" b="1">
              <a:ea typeface="Calibri"/>
              <a:cs typeface="Calibri"/>
            </a:endParaRPr>
          </a:p>
          <a:p>
            <a:r>
              <a:rPr lang="es-ES_tradnl" sz="800" b="1">
                <a:ea typeface="Calibri"/>
                <a:cs typeface="Calibri"/>
              </a:rPr>
              <a:t>Tácticas de seguridad:</a:t>
            </a:r>
          </a:p>
          <a:p>
            <a:pPr marL="171450" indent="-171450">
              <a:buFont typeface="Calibri"/>
              <a:buChar char="-"/>
            </a:pPr>
            <a:r>
              <a:rPr lang="es-ES_tradnl" sz="800" b="1">
                <a:ea typeface="Calibri"/>
                <a:cs typeface="Calibri"/>
              </a:rPr>
              <a:t>Verificación de integridad de los mensajes</a:t>
            </a:r>
          </a:p>
          <a:p>
            <a:pPr marL="171450" indent="-171450">
              <a:buFont typeface="Calibri"/>
              <a:buChar char="-"/>
            </a:pPr>
            <a:endParaRPr lang="es-ES_tradnl" sz="800" b="1">
              <a:ea typeface="Calibri"/>
              <a:cs typeface="Calibri"/>
            </a:endParaRPr>
          </a:p>
        </p:txBody>
      </p:sp>
      <p:cxnSp>
        <p:nvCxnSpPr>
          <p:cNvPr id="27" name="Straight Connector 26">
            <a:extLst>
              <a:ext uri="{FF2B5EF4-FFF2-40B4-BE49-F238E27FC236}">
                <a16:creationId xmlns:a16="http://schemas.microsoft.com/office/drawing/2014/main" id="{2D080B4D-D7E8-DA15-55EE-0CD8D1C842A5}"/>
              </a:ext>
            </a:extLst>
          </p:cNvPr>
          <p:cNvCxnSpPr/>
          <p:nvPr/>
        </p:nvCxnSpPr>
        <p:spPr>
          <a:xfrm flipH="1">
            <a:off x="7723186" y="2800350"/>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28" name="Picture 27" descr="A diagram of a computer&#10;&#10;AI-generated content may be incorrect.">
            <a:extLst>
              <a:ext uri="{FF2B5EF4-FFF2-40B4-BE49-F238E27FC236}">
                <a16:creationId xmlns:a16="http://schemas.microsoft.com/office/drawing/2014/main" id="{937A8AF8-6C63-4D4B-0854-82273E6896B5}"/>
              </a:ext>
            </a:extLst>
          </p:cNvPr>
          <p:cNvPicPr>
            <a:picLocks noChangeAspect="1"/>
          </p:cNvPicPr>
          <p:nvPr/>
        </p:nvPicPr>
        <p:blipFill>
          <a:blip r:embed="rId2"/>
          <a:stretch>
            <a:fillRect/>
          </a:stretch>
        </p:blipFill>
        <p:spPr>
          <a:xfrm>
            <a:off x="465088" y="983974"/>
            <a:ext cx="6762713" cy="5128591"/>
          </a:xfrm>
          <a:prstGeom prst="rect">
            <a:avLst/>
          </a:prstGeom>
        </p:spPr>
      </p:pic>
    </p:spTree>
    <p:extLst>
      <p:ext uri="{BB962C8B-B14F-4D97-AF65-F5344CB8AC3E}">
        <p14:creationId xmlns:p14="http://schemas.microsoft.com/office/powerpoint/2010/main" val="2330949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p:cNvSpPr>
            <a:spLocks noGrp="1"/>
          </p:cNvSpPr>
          <p:nvPr>
            <p:ph type="sldNum" sz="quarter" idx="4"/>
          </p:nvPr>
        </p:nvSpPr>
        <p:spPr/>
        <p:txBody>
          <a:bodyPr/>
          <a:lstStyle/>
          <a:p>
            <a:fld id="{0AEE6DC9-5AC4-4174-887C-07A615CCC701}" type="slidenum">
              <a:rPr lang="es-ES_tradnl" smtClean="0"/>
              <a:pPr/>
              <a:t>2</a:t>
            </a:fld>
            <a:endParaRPr lang="es-ES_tradnl"/>
          </a:p>
        </p:txBody>
      </p:sp>
      <p:sp>
        <p:nvSpPr>
          <p:cNvPr id="6" name="Footer Placeholder 5"/>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pic>
        <p:nvPicPr>
          <p:cNvPr id="7" name="Imagen 6">
            <a:extLst>
              <a:ext uri="{FF2B5EF4-FFF2-40B4-BE49-F238E27FC236}">
                <a16:creationId xmlns:a16="http://schemas.microsoft.com/office/drawing/2014/main" id="{C4F8FF9A-B8A7-0B74-D4E0-20C5B521A639}"/>
              </a:ext>
            </a:extLst>
          </p:cNvPr>
          <p:cNvPicPr>
            <a:picLocks noChangeAspect="1"/>
          </p:cNvPicPr>
          <p:nvPr/>
        </p:nvPicPr>
        <p:blipFill>
          <a:blip r:embed="rId3"/>
          <a:srcRect b="-15839"/>
          <a:stretch>
            <a:fillRect/>
          </a:stretch>
        </p:blipFill>
        <p:spPr>
          <a:xfrm>
            <a:off x="279771" y="2074514"/>
            <a:ext cx="5125165" cy="3718851"/>
          </a:xfrm>
          <a:prstGeom prst="rect">
            <a:avLst/>
          </a:prstGeom>
        </p:spPr>
      </p:pic>
      <p:sp>
        <p:nvSpPr>
          <p:cNvPr id="9" name="Marcador de contenido 2">
            <a:extLst>
              <a:ext uri="{FF2B5EF4-FFF2-40B4-BE49-F238E27FC236}">
                <a16:creationId xmlns:a16="http://schemas.microsoft.com/office/drawing/2014/main" id="{FE5F8930-8BF3-DDA7-D179-E89F5AC2467E}"/>
              </a:ext>
            </a:extLst>
          </p:cNvPr>
          <p:cNvSpPr>
            <a:spLocks noGrp="1"/>
          </p:cNvSpPr>
          <p:nvPr>
            <p:ph idx="1"/>
          </p:nvPr>
        </p:nvSpPr>
        <p:spPr>
          <a:xfrm>
            <a:off x="5521589" y="1771476"/>
            <a:ext cx="3225987" cy="1796455"/>
          </a:xfrm>
        </p:spPr>
        <p:txBody>
          <a:bodyPr>
            <a:normAutofit fontScale="92500" lnSpcReduction="20000"/>
          </a:bodyPr>
          <a:lstStyle/>
          <a:p>
            <a:endParaRPr lang="es-419" sz="1600"/>
          </a:p>
          <a:p>
            <a:r>
              <a:rPr lang="es-CO" sz="1600" b="1"/>
              <a:t>Cliente: </a:t>
            </a:r>
            <a:r>
              <a:rPr lang="es-CO" sz="1600"/>
              <a:t>Empresa de transporte G2</a:t>
            </a:r>
          </a:p>
          <a:p>
            <a:endParaRPr lang="es-CO" sz="1600"/>
          </a:p>
          <a:p>
            <a:pPr marL="285750" indent="-285750">
              <a:buFont typeface="Arial" panose="020B0604020202020204" pitchFamily="34" charset="0"/>
              <a:buChar char="•"/>
            </a:pPr>
            <a:r>
              <a:rPr lang="es-CO" sz="1600"/>
              <a:t>Gestión de reservas.</a:t>
            </a:r>
          </a:p>
          <a:p>
            <a:pPr marL="285750" indent="-285750">
              <a:buFont typeface="Arial" panose="020B0604020202020204" pitchFamily="34" charset="0"/>
              <a:buChar char="•"/>
            </a:pPr>
            <a:r>
              <a:rPr lang="es-CO" sz="1600"/>
              <a:t>Monitoreo en tiempo real de su flota.</a:t>
            </a:r>
          </a:p>
          <a:p>
            <a:pPr marL="285750" indent="-285750">
              <a:buFont typeface="Arial" panose="020B0604020202020204" pitchFamily="34" charset="0"/>
              <a:buChar char="•"/>
            </a:pPr>
            <a:r>
              <a:rPr lang="es-CO" sz="1600"/>
              <a:t>Comunicación entre conductores y pasajeros.</a:t>
            </a:r>
          </a:p>
        </p:txBody>
      </p:sp>
      <p:sp>
        <p:nvSpPr>
          <p:cNvPr id="10" name="Marcador de contenido 2">
            <a:extLst>
              <a:ext uri="{FF2B5EF4-FFF2-40B4-BE49-F238E27FC236}">
                <a16:creationId xmlns:a16="http://schemas.microsoft.com/office/drawing/2014/main" id="{17171787-6CC4-35DE-719F-C23CE5968B5A}"/>
              </a:ext>
            </a:extLst>
          </p:cNvPr>
          <p:cNvSpPr txBox="1">
            <a:spLocks/>
          </p:cNvSpPr>
          <p:nvPr/>
        </p:nvSpPr>
        <p:spPr>
          <a:xfrm>
            <a:off x="396424" y="1466770"/>
            <a:ext cx="3383096" cy="495975"/>
          </a:xfrm>
          <a:prstGeom prst="rect">
            <a:avLst/>
          </a:prstGeom>
        </p:spPr>
        <p:txBody>
          <a:bodyPr vert="horz" lIns="91440" tIns="45720" rIns="91440" bIns="45720" rtlCol="0">
            <a:normAutofit/>
          </a:bodyPr>
          <a:lstStyle>
            <a:lvl1pPr marL="0" indent="0" algn="l" defTabSz="914400" rtl="0" eaLnBrk="1" latinLnBrk="0" hangingPunct="1">
              <a:spcBef>
                <a:spcPct val="20000"/>
              </a:spcBef>
              <a:buClr>
                <a:srgbClr val="174970"/>
              </a:buClr>
              <a:buSzPct val="100000"/>
              <a:buFont typeface="Arial" panose="020B0604020202020204" pitchFamily="34" charset="0"/>
              <a:buNone/>
              <a:defRPr sz="2200" kern="1200">
                <a:solidFill>
                  <a:srgbClr val="003E52"/>
                </a:solidFill>
                <a:latin typeface="Arial" panose="020B0604020202020204" pitchFamily="34" charset="0"/>
                <a:ea typeface="+mn-ea"/>
                <a:cs typeface="Arial" panose="020B0604020202020204" pitchFamily="34" charset="0"/>
              </a:defRPr>
            </a:lvl1pPr>
            <a:lvl2pPr marL="457200" indent="0" algn="l" defTabSz="914400" rtl="0" eaLnBrk="1" latinLnBrk="0" hangingPunct="1">
              <a:spcBef>
                <a:spcPct val="20000"/>
              </a:spcBef>
              <a:buFont typeface="Arial" panose="020B0604020202020204" pitchFamily="34" charset="0"/>
              <a:buNone/>
              <a:defRPr sz="2000" kern="1200">
                <a:solidFill>
                  <a:srgbClr val="003E52"/>
                </a:solidFill>
                <a:latin typeface="Arial" panose="020B0604020202020204" pitchFamily="34" charset="0"/>
                <a:ea typeface="+mn-ea"/>
                <a:cs typeface="Arial" panose="020B0604020202020204" pitchFamily="34" charset="0"/>
              </a:defRPr>
            </a:lvl2pPr>
            <a:lvl3pPr marL="914400" indent="0" algn="l" defTabSz="914400" rtl="0" eaLnBrk="1" latinLnBrk="0" hangingPunct="1">
              <a:spcBef>
                <a:spcPct val="20000"/>
              </a:spcBef>
              <a:buFont typeface="Arial" panose="020B0604020202020204" pitchFamily="34" charset="0"/>
              <a:buNone/>
              <a:defRPr sz="1800" kern="1200">
                <a:solidFill>
                  <a:srgbClr val="003E52"/>
                </a:solidFill>
                <a:latin typeface="Arial" panose="020B0604020202020204" pitchFamily="34" charset="0"/>
                <a:ea typeface="+mn-ea"/>
                <a:cs typeface="Arial" panose="020B0604020202020204" pitchFamily="34" charset="0"/>
              </a:defRPr>
            </a:lvl3pPr>
            <a:lvl4pPr marL="1371600" indent="0" algn="l" defTabSz="914400" rtl="0" eaLnBrk="1" latinLnBrk="0" hangingPunct="1">
              <a:spcBef>
                <a:spcPct val="20000"/>
              </a:spcBef>
              <a:buFont typeface="Arial" panose="020B0604020202020204" pitchFamily="34" charset="0"/>
              <a:buNone/>
              <a:defRPr sz="1600" kern="1200">
                <a:solidFill>
                  <a:srgbClr val="003E52"/>
                </a:solidFill>
                <a:latin typeface="Arial" panose="020B0604020202020204" pitchFamily="34" charset="0"/>
                <a:ea typeface="+mn-ea"/>
                <a:cs typeface="Arial" panose="020B0604020202020204" pitchFamily="34" charset="0"/>
              </a:defRPr>
            </a:lvl4pPr>
            <a:lvl5pPr marL="1828800" indent="0" algn="l" defTabSz="914400" rtl="0" eaLnBrk="1" latinLnBrk="0" hangingPunct="1">
              <a:spcBef>
                <a:spcPct val="20000"/>
              </a:spcBef>
              <a:buFont typeface="Arial" panose="020B0604020202020204" pitchFamily="34" charset="0"/>
              <a:buNone/>
              <a:defRPr sz="1600" kern="1200">
                <a:solidFill>
                  <a:srgbClr val="003E5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s-419"/>
              <a:t>Reto – Cliente Grupo 2</a:t>
            </a:r>
          </a:p>
          <a:p>
            <a:endParaRPr lang="es-CO"/>
          </a:p>
        </p:txBody>
      </p:sp>
    </p:spTree>
    <p:extLst>
      <p:ext uri="{BB962C8B-B14F-4D97-AF65-F5344CB8AC3E}">
        <p14:creationId xmlns:p14="http://schemas.microsoft.com/office/powerpoint/2010/main" val="2945014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190B09-D887-0457-84A9-F69DF727770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53D127-576B-A8E3-71A7-B4EC5F35C478}"/>
              </a:ext>
            </a:extLst>
          </p:cNvPr>
          <p:cNvSpPr>
            <a:spLocks noGrp="1"/>
          </p:cNvSpPr>
          <p:nvPr>
            <p:ph type="sldNum" sz="quarter" idx="4"/>
          </p:nvPr>
        </p:nvSpPr>
        <p:spPr/>
        <p:txBody>
          <a:bodyPr/>
          <a:lstStyle/>
          <a:p>
            <a:fld id="{0AEE6DC9-5AC4-4174-887C-07A615CCC701}" type="slidenum">
              <a:rPr lang="es-CO" smtClean="0"/>
              <a:pPr/>
              <a:t>20</a:t>
            </a:fld>
            <a:endParaRPr lang="es-CO"/>
          </a:p>
        </p:txBody>
      </p:sp>
      <p:sp>
        <p:nvSpPr>
          <p:cNvPr id="3" name="Footer Placeholder 2">
            <a:extLst>
              <a:ext uri="{FF2B5EF4-FFF2-40B4-BE49-F238E27FC236}">
                <a16:creationId xmlns:a16="http://schemas.microsoft.com/office/drawing/2014/main" id="{F7E228FA-6974-7B19-54B4-0CF6F66147F2}"/>
              </a:ext>
            </a:extLst>
          </p:cNvPr>
          <p:cNvSpPr>
            <a:spLocks noGrp="1"/>
          </p:cNvSpPr>
          <p:nvPr>
            <p:ph type="ftr" sz="quarter" idx="11"/>
          </p:nvPr>
        </p:nvSpPr>
        <p:spPr/>
        <p:txBody>
          <a:bodyPr/>
          <a:lstStyle/>
          <a:p>
            <a:r>
              <a:rPr lang="es-ES"/>
              <a:t>© Universidad de Los Andes – Departamento de Sistemas y Computación  - Darío Correal</a:t>
            </a:r>
            <a:endParaRPr lang="es-CO"/>
          </a:p>
        </p:txBody>
      </p:sp>
      <p:sp>
        <p:nvSpPr>
          <p:cNvPr id="4" name="Rectangle 3">
            <a:extLst>
              <a:ext uri="{FF2B5EF4-FFF2-40B4-BE49-F238E27FC236}">
                <a16:creationId xmlns:a16="http://schemas.microsoft.com/office/drawing/2014/main" id="{07E177C7-B8E3-A60D-F053-0181D63704A5}"/>
              </a:ext>
            </a:extLst>
          </p:cNvPr>
          <p:cNvSpPr/>
          <p:nvPr/>
        </p:nvSpPr>
        <p:spPr>
          <a:xfrm>
            <a:off x="1" y="0"/>
            <a:ext cx="9143999" cy="13407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4B71EE9-216A-F50E-38B7-5CAECFFF40BB}"/>
              </a:ext>
            </a:extLst>
          </p:cNvPr>
          <p:cNvSpPr/>
          <p:nvPr/>
        </p:nvSpPr>
        <p:spPr>
          <a:xfrm>
            <a:off x="7709819" y="561146"/>
            <a:ext cx="1411289" cy="5776777"/>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sp>
        <p:nvSpPr>
          <p:cNvPr id="6" name="Rectangle 5">
            <a:extLst>
              <a:ext uri="{FF2B5EF4-FFF2-40B4-BE49-F238E27FC236}">
                <a16:creationId xmlns:a16="http://schemas.microsoft.com/office/drawing/2014/main" id="{FEFE8281-67E7-4C8E-1897-29EA2A1BB727}"/>
              </a:ext>
            </a:extLst>
          </p:cNvPr>
          <p:cNvSpPr/>
          <p:nvPr/>
        </p:nvSpPr>
        <p:spPr>
          <a:xfrm>
            <a:off x="0" y="-27383"/>
            <a:ext cx="9144000" cy="576064"/>
          </a:xfrm>
          <a:prstGeom prst="rect">
            <a:avLst/>
          </a:prstGeom>
          <a:solidFill>
            <a:srgbClr val="BFBFB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_tradnl" sz="800"/>
          </a:p>
        </p:txBody>
      </p:sp>
      <p:cxnSp>
        <p:nvCxnSpPr>
          <p:cNvPr id="7" name="Straight Connector 6">
            <a:extLst>
              <a:ext uri="{FF2B5EF4-FFF2-40B4-BE49-F238E27FC236}">
                <a16:creationId xmlns:a16="http://schemas.microsoft.com/office/drawing/2014/main" id="{A17B0D7D-D89D-6CFD-EB57-CB500AC70D8C}"/>
              </a:ext>
            </a:extLst>
          </p:cNvPr>
          <p:cNvCxnSpPr/>
          <p:nvPr/>
        </p:nvCxnSpPr>
        <p:spPr>
          <a:xfrm>
            <a:off x="0" y="260648"/>
            <a:ext cx="9144000" cy="0"/>
          </a:xfrm>
          <a:prstGeom prst="line">
            <a:avLst/>
          </a:prstGeom>
          <a:ln w="63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52F8EEF2-4D98-1FC6-5F37-9F27E5DCEA1B}"/>
              </a:ext>
            </a:extLst>
          </p:cNvPr>
          <p:cNvCxnSpPr/>
          <p:nvPr/>
        </p:nvCxnSpPr>
        <p:spPr>
          <a:xfrm>
            <a:off x="5455949" y="-4362"/>
            <a:ext cx="2539" cy="56610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7B1B1B44-4161-9BF9-80D6-4B6293EAD4C3}"/>
              </a:ext>
            </a:extLst>
          </p:cNvPr>
          <p:cNvCxnSpPr/>
          <p:nvPr/>
        </p:nvCxnSpPr>
        <p:spPr>
          <a:xfrm>
            <a:off x="3048000" y="-27384"/>
            <a:ext cx="0" cy="576064"/>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FDBBE624-7965-19AB-1136-1C37EE38571B}"/>
              </a:ext>
            </a:extLst>
          </p:cNvPr>
          <p:cNvSpPr txBox="1"/>
          <p:nvPr/>
        </p:nvSpPr>
        <p:spPr>
          <a:xfrm>
            <a:off x="9014" y="0"/>
            <a:ext cx="2031325" cy="215444"/>
          </a:xfrm>
          <a:prstGeom prst="rect">
            <a:avLst/>
          </a:prstGeom>
          <a:noFill/>
        </p:spPr>
        <p:txBody>
          <a:bodyPr wrap="none" lIns="91440" tIns="45720" rIns="91440" bIns="45720" rtlCol="0" anchor="t">
            <a:spAutoFit/>
          </a:bodyPr>
          <a:lstStyle/>
          <a:p>
            <a:r>
              <a:rPr lang="es-ES_tradnl" sz="800" b="1"/>
              <a:t>Cliente: Empresa Transporte	</a:t>
            </a:r>
          </a:p>
        </p:txBody>
      </p:sp>
      <p:sp>
        <p:nvSpPr>
          <p:cNvPr id="11" name="TextBox 10">
            <a:extLst>
              <a:ext uri="{FF2B5EF4-FFF2-40B4-BE49-F238E27FC236}">
                <a16:creationId xmlns:a16="http://schemas.microsoft.com/office/drawing/2014/main" id="{D7D58C28-9794-6A98-1DE9-896E0CBE7138}"/>
              </a:ext>
            </a:extLst>
          </p:cNvPr>
          <p:cNvSpPr txBox="1"/>
          <p:nvPr/>
        </p:nvSpPr>
        <p:spPr>
          <a:xfrm>
            <a:off x="5534456" y="305853"/>
            <a:ext cx="321422" cy="215444"/>
          </a:xfrm>
          <a:prstGeom prst="rect">
            <a:avLst/>
          </a:prstGeom>
          <a:noFill/>
        </p:spPr>
        <p:txBody>
          <a:bodyPr wrap="none" rtlCol="0">
            <a:spAutoFit/>
          </a:bodyPr>
          <a:lstStyle/>
          <a:p>
            <a:r>
              <a:rPr lang="es-ES_tradnl" sz="800" b="1"/>
              <a:t>ID:</a:t>
            </a:r>
          </a:p>
        </p:txBody>
      </p:sp>
      <p:sp>
        <p:nvSpPr>
          <p:cNvPr id="12" name="TextBox 11">
            <a:extLst>
              <a:ext uri="{FF2B5EF4-FFF2-40B4-BE49-F238E27FC236}">
                <a16:creationId xmlns:a16="http://schemas.microsoft.com/office/drawing/2014/main" id="{C1949DBB-3F5F-5C26-B613-610059111DF2}"/>
              </a:ext>
            </a:extLst>
          </p:cNvPr>
          <p:cNvSpPr txBox="1"/>
          <p:nvPr/>
        </p:nvSpPr>
        <p:spPr>
          <a:xfrm>
            <a:off x="7671066" y="626500"/>
            <a:ext cx="1377326" cy="707886"/>
          </a:xfrm>
          <a:prstGeom prst="rect">
            <a:avLst/>
          </a:prstGeom>
          <a:noFill/>
        </p:spPr>
        <p:txBody>
          <a:bodyPr wrap="square" lIns="91440" tIns="45720" rIns="91440" bIns="45720" rtlCol="0" anchor="t">
            <a:spAutoFit/>
          </a:bodyPr>
          <a:lstStyle/>
          <a:p>
            <a:r>
              <a:rPr lang="es-ES_tradnl" sz="800" b="1"/>
              <a:t>Estilo:</a:t>
            </a:r>
          </a:p>
          <a:p>
            <a:pPr marL="171450" indent="-171450">
              <a:buFont typeface="Calibri"/>
              <a:buChar char="-"/>
            </a:pPr>
            <a:r>
              <a:rPr lang="es-ES_tradnl" sz="800" b="1">
                <a:ea typeface="Calibri"/>
                <a:cs typeface="Calibri"/>
              </a:rPr>
              <a:t>Cliente – Servidor</a:t>
            </a:r>
          </a:p>
          <a:p>
            <a:pPr marL="171450" indent="-171450">
              <a:buFont typeface="Calibri"/>
              <a:buChar char="-"/>
            </a:pPr>
            <a:r>
              <a:rPr lang="es-ES_tradnl" sz="800" b="1">
                <a:ea typeface="Calibri"/>
                <a:cs typeface="Calibri"/>
              </a:rPr>
              <a:t>Microservicios</a:t>
            </a:r>
          </a:p>
          <a:p>
            <a:pPr marL="171450" indent="-171450">
              <a:buFont typeface="Calibri"/>
              <a:buChar char="-"/>
            </a:pPr>
            <a:r>
              <a:rPr lang="es-ES_tradnl" sz="800" b="1">
                <a:ea typeface="Calibri"/>
                <a:cs typeface="Calibri"/>
              </a:rPr>
              <a:t> </a:t>
            </a:r>
          </a:p>
          <a:p>
            <a:endParaRPr lang="es-ES_tradnl" sz="800" b="1">
              <a:ea typeface="Calibri"/>
              <a:cs typeface="Calibri"/>
            </a:endParaRPr>
          </a:p>
        </p:txBody>
      </p:sp>
      <p:sp>
        <p:nvSpPr>
          <p:cNvPr id="13" name="TextBox 12">
            <a:extLst>
              <a:ext uri="{FF2B5EF4-FFF2-40B4-BE49-F238E27FC236}">
                <a16:creationId xmlns:a16="http://schemas.microsoft.com/office/drawing/2014/main" id="{CB5B28AF-A208-9A9E-B1E3-F2E187C9944D}"/>
              </a:ext>
            </a:extLst>
          </p:cNvPr>
          <p:cNvSpPr txBox="1"/>
          <p:nvPr/>
        </p:nvSpPr>
        <p:spPr>
          <a:xfrm>
            <a:off x="5523112" y="0"/>
            <a:ext cx="1029449" cy="215444"/>
          </a:xfrm>
          <a:prstGeom prst="rect">
            <a:avLst/>
          </a:prstGeom>
          <a:noFill/>
        </p:spPr>
        <p:txBody>
          <a:bodyPr wrap="none" lIns="91440" tIns="45720" rIns="91440" bIns="45720" rtlCol="0" anchor="t">
            <a:spAutoFit/>
          </a:bodyPr>
          <a:lstStyle/>
          <a:p>
            <a:r>
              <a:rPr lang="es-ES_tradnl" sz="800" b="1"/>
              <a:t>Arquitecto: Grupo 5</a:t>
            </a:r>
          </a:p>
        </p:txBody>
      </p:sp>
      <p:sp>
        <p:nvSpPr>
          <p:cNvPr id="14" name="TextBox 13">
            <a:extLst>
              <a:ext uri="{FF2B5EF4-FFF2-40B4-BE49-F238E27FC236}">
                <a16:creationId xmlns:a16="http://schemas.microsoft.com/office/drawing/2014/main" id="{04E7C5BD-BAD8-9AAC-25DB-A3FD7AE53214}"/>
              </a:ext>
            </a:extLst>
          </p:cNvPr>
          <p:cNvSpPr txBox="1"/>
          <p:nvPr/>
        </p:nvSpPr>
        <p:spPr>
          <a:xfrm>
            <a:off x="7788033" y="13156"/>
            <a:ext cx="515335" cy="215444"/>
          </a:xfrm>
          <a:prstGeom prst="rect">
            <a:avLst/>
          </a:prstGeom>
          <a:noFill/>
        </p:spPr>
        <p:txBody>
          <a:bodyPr wrap="none" rtlCol="0">
            <a:spAutoFit/>
          </a:bodyPr>
          <a:lstStyle/>
          <a:p>
            <a:r>
              <a:rPr lang="es-ES_tradnl" sz="800" b="1"/>
              <a:t>Fecha:</a:t>
            </a:r>
          </a:p>
        </p:txBody>
      </p:sp>
      <p:sp>
        <p:nvSpPr>
          <p:cNvPr id="15" name="TextBox 14">
            <a:extLst>
              <a:ext uri="{FF2B5EF4-FFF2-40B4-BE49-F238E27FC236}">
                <a16:creationId xmlns:a16="http://schemas.microsoft.com/office/drawing/2014/main" id="{F1432058-C15F-3504-FF36-86292669564C}"/>
              </a:ext>
            </a:extLst>
          </p:cNvPr>
          <p:cNvSpPr txBox="1"/>
          <p:nvPr/>
        </p:nvSpPr>
        <p:spPr>
          <a:xfrm>
            <a:off x="7788033" y="302459"/>
            <a:ext cx="589474" cy="215444"/>
          </a:xfrm>
          <a:prstGeom prst="rect">
            <a:avLst/>
          </a:prstGeom>
          <a:noFill/>
        </p:spPr>
        <p:txBody>
          <a:bodyPr wrap="none" rtlCol="0">
            <a:spAutoFit/>
          </a:bodyPr>
          <a:lstStyle/>
          <a:p>
            <a:r>
              <a:rPr lang="es-ES_tradnl" sz="800" b="1"/>
              <a:t>Versión:</a:t>
            </a:r>
          </a:p>
        </p:txBody>
      </p:sp>
      <p:sp>
        <p:nvSpPr>
          <p:cNvPr id="16" name="TextBox 15">
            <a:extLst>
              <a:ext uri="{FF2B5EF4-FFF2-40B4-BE49-F238E27FC236}">
                <a16:creationId xmlns:a16="http://schemas.microsoft.com/office/drawing/2014/main" id="{0663A514-4C1B-E48E-9B15-7D29F9F5D934}"/>
              </a:ext>
            </a:extLst>
          </p:cNvPr>
          <p:cNvSpPr txBox="1"/>
          <p:nvPr/>
        </p:nvSpPr>
        <p:spPr>
          <a:xfrm>
            <a:off x="7727127" y="2891926"/>
            <a:ext cx="745680" cy="461665"/>
          </a:xfrm>
          <a:prstGeom prst="rect">
            <a:avLst/>
          </a:prstGeom>
          <a:noFill/>
        </p:spPr>
        <p:txBody>
          <a:bodyPr wrap="square" lIns="91440" tIns="45720" rIns="91440" bIns="45720" rtlCol="0" anchor="t">
            <a:spAutoFit/>
          </a:bodyPr>
          <a:lstStyle/>
          <a:p>
            <a:r>
              <a:rPr lang="es-ES_tradnl" sz="800" b="1"/>
              <a:t>Notación:</a:t>
            </a:r>
          </a:p>
          <a:p>
            <a:endParaRPr lang="es-ES_tradnl" sz="800" b="1">
              <a:ea typeface="Calibri"/>
              <a:cs typeface="Calibri"/>
            </a:endParaRPr>
          </a:p>
          <a:p>
            <a:pPr marL="171450" indent="-171450">
              <a:buFont typeface="Calibri"/>
              <a:buChar char="-"/>
            </a:pPr>
            <a:r>
              <a:rPr lang="es-ES_tradnl" sz="800" b="1">
                <a:ea typeface="Calibri"/>
                <a:cs typeface="Calibri"/>
              </a:rPr>
              <a:t>UML</a:t>
            </a:r>
          </a:p>
        </p:txBody>
      </p:sp>
      <p:sp>
        <p:nvSpPr>
          <p:cNvPr id="17" name="Rectangle 16">
            <a:extLst>
              <a:ext uri="{FF2B5EF4-FFF2-40B4-BE49-F238E27FC236}">
                <a16:creationId xmlns:a16="http://schemas.microsoft.com/office/drawing/2014/main" id="{34C06540-E640-D2AC-782B-C2B266F3513B}"/>
              </a:ext>
            </a:extLst>
          </p:cNvPr>
          <p:cNvSpPr/>
          <p:nvPr/>
        </p:nvSpPr>
        <p:spPr>
          <a:xfrm>
            <a:off x="1509564" y="11043"/>
            <a:ext cx="931665" cy="215444"/>
          </a:xfrm>
          <a:prstGeom prst="rect">
            <a:avLst/>
          </a:prstGeom>
        </p:spPr>
        <p:txBody>
          <a:bodyPr wrap="none" lIns="91440" tIns="45720" rIns="91440" bIns="45720" anchor="t">
            <a:spAutoFit/>
          </a:bodyPr>
          <a:lstStyle/>
          <a:p>
            <a:r>
              <a:rPr lang="es-ES_tradnl" sz="800" b="1"/>
              <a:t>Proyecto: Reto 4  </a:t>
            </a:r>
          </a:p>
        </p:txBody>
      </p:sp>
      <p:cxnSp>
        <p:nvCxnSpPr>
          <p:cNvPr id="18" name="Straight Connector 17">
            <a:extLst>
              <a:ext uri="{FF2B5EF4-FFF2-40B4-BE49-F238E27FC236}">
                <a16:creationId xmlns:a16="http://schemas.microsoft.com/office/drawing/2014/main" id="{8F818642-15FD-A58E-7806-991E875B27FE}"/>
              </a:ext>
            </a:extLst>
          </p:cNvPr>
          <p:cNvCxnSpPr/>
          <p:nvPr/>
        </p:nvCxnSpPr>
        <p:spPr>
          <a:xfrm rot="5400000">
            <a:off x="1247960"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6B6FBF57-64C3-195E-74B8-0BB18CA34F4D}"/>
              </a:ext>
            </a:extLst>
          </p:cNvPr>
          <p:cNvCxnSpPr/>
          <p:nvPr/>
        </p:nvCxnSpPr>
        <p:spPr>
          <a:xfrm rot="5400000">
            <a:off x="7563656" y="128305"/>
            <a:ext cx="312965" cy="1588"/>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0" name="Rectangle 19">
            <a:extLst>
              <a:ext uri="{FF2B5EF4-FFF2-40B4-BE49-F238E27FC236}">
                <a16:creationId xmlns:a16="http://schemas.microsoft.com/office/drawing/2014/main" id="{EEBAD234-4C30-DDD7-32B0-4ECBE2B8076F}"/>
              </a:ext>
            </a:extLst>
          </p:cNvPr>
          <p:cNvSpPr/>
          <p:nvPr/>
        </p:nvSpPr>
        <p:spPr>
          <a:xfrm>
            <a:off x="3046412" y="323273"/>
            <a:ext cx="1513556" cy="215444"/>
          </a:xfrm>
          <a:prstGeom prst="rect">
            <a:avLst/>
          </a:prstGeom>
        </p:spPr>
        <p:txBody>
          <a:bodyPr wrap="none" lIns="91440" tIns="45720" rIns="91440" bIns="45720" anchor="t">
            <a:spAutoFit/>
          </a:bodyPr>
          <a:lstStyle/>
          <a:p>
            <a:r>
              <a:rPr lang="es-ES_tradnl" sz="800" b="1"/>
              <a:t>Título: Diagrama de Despliegue</a:t>
            </a:r>
            <a:endParaRPr lang="es-ES_tradnl" sz="800"/>
          </a:p>
        </p:txBody>
      </p:sp>
      <p:cxnSp>
        <p:nvCxnSpPr>
          <p:cNvPr id="21" name="Straight Connector 20">
            <a:extLst>
              <a:ext uri="{FF2B5EF4-FFF2-40B4-BE49-F238E27FC236}">
                <a16:creationId xmlns:a16="http://schemas.microsoft.com/office/drawing/2014/main" id="{005C2A24-FF8A-F22E-1CED-7EEE843494E6}"/>
              </a:ext>
            </a:extLst>
          </p:cNvPr>
          <p:cNvCxnSpPr/>
          <p:nvPr/>
        </p:nvCxnSpPr>
        <p:spPr>
          <a:xfrm flipH="1">
            <a:off x="7719344" y="1338671"/>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BDE636B4-1AC6-99B2-5E23-265B20CB291B}"/>
              </a:ext>
            </a:extLst>
          </p:cNvPr>
          <p:cNvCxnSpPr/>
          <p:nvPr/>
        </p:nvCxnSpPr>
        <p:spPr>
          <a:xfrm>
            <a:off x="7719344" y="260648"/>
            <a:ext cx="0" cy="288032"/>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31430D81-3E1A-2485-14F6-DD0B1D6D1F92}"/>
              </a:ext>
            </a:extLst>
          </p:cNvPr>
          <p:cNvSpPr txBox="1"/>
          <p:nvPr/>
        </p:nvSpPr>
        <p:spPr>
          <a:xfrm>
            <a:off x="3047999" y="16237"/>
            <a:ext cx="864339" cy="215444"/>
          </a:xfrm>
          <a:prstGeom prst="rect">
            <a:avLst/>
          </a:prstGeom>
          <a:noFill/>
        </p:spPr>
        <p:txBody>
          <a:bodyPr wrap="none" lIns="91440" tIns="45720" rIns="91440" bIns="45720" rtlCol="0" anchor="t">
            <a:spAutoFit/>
          </a:bodyPr>
          <a:lstStyle/>
          <a:p>
            <a:r>
              <a:rPr lang="es-ES_tradnl" sz="800" b="1"/>
              <a:t>Grupo:  Grupo 5</a:t>
            </a:r>
          </a:p>
        </p:txBody>
      </p:sp>
      <p:sp>
        <p:nvSpPr>
          <p:cNvPr id="24" name="TextBox 23">
            <a:extLst>
              <a:ext uri="{FF2B5EF4-FFF2-40B4-BE49-F238E27FC236}">
                <a16:creationId xmlns:a16="http://schemas.microsoft.com/office/drawing/2014/main" id="{FEA70427-72BA-312A-666A-8733ECCF4925}"/>
              </a:ext>
            </a:extLst>
          </p:cNvPr>
          <p:cNvSpPr txBox="1"/>
          <p:nvPr/>
        </p:nvSpPr>
        <p:spPr>
          <a:xfrm>
            <a:off x="8377507" y="11043"/>
            <a:ext cx="468529" cy="215444"/>
          </a:xfrm>
          <a:prstGeom prst="rect">
            <a:avLst/>
          </a:prstGeom>
          <a:noFill/>
        </p:spPr>
        <p:txBody>
          <a:bodyPr wrap="square" rtlCol="0">
            <a:spAutoFit/>
          </a:bodyPr>
          <a:lstStyle/>
          <a:p>
            <a:endParaRPr lang="es-ES_tradnl" sz="800"/>
          </a:p>
        </p:txBody>
      </p:sp>
      <p:sp>
        <p:nvSpPr>
          <p:cNvPr id="25" name="TextBox 24">
            <a:extLst>
              <a:ext uri="{FF2B5EF4-FFF2-40B4-BE49-F238E27FC236}">
                <a16:creationId xmlns:a16="http://schemas.microsoft.com/office/drawing/2014/main" id="{469D7A57-23E1-F62C-5F44-5B0EFCD2EDE2}"/>
              </a:ext>
            </a:extLst>
          </p:cNvPr>
          <p:cNvSpPr txBox="1"/>
          <p:nvPr/>
        </p:nvSpPr>
        <p:spPr>
          <a:xfrm>
            <a:off x="9014" y="317124"/>
            <a:ext cx="1063112" cy="215444"/>
          </a:xfrm>
          <a:prstGeom prst="rect">
            <a:avLst/>
          </a:prstGeom>
          <a:noFill/>
        </p:spPr>
        <p:txBody>
          <a:bodyPr wrap="none" lIns="91440" tIns="45720" rIns="91440" bIns="45720" rtlCol="0" anchor="t">
            <a:spAutoFit/>
          </a:bodyPr>
          <a:lstStyle/>
          <a:p>
            <a:r>
              <a:rPr lang="es-ES_tradnl" sz="800" b="1"/>
              <a:t>Vista: Componentes </a:t>
            </a:r>
          </a:p>
        </p:txBody>
      </p:sp>
      <p:sp>
        <p:nvSpPr>
          <p:cNvPr id="26" name="TextBox 25">
            <a:extLst>
              <a:ext uri="{FF2B5EF4-FFF2-40B4-BE49-F238E27FC236}">
                <a16:creationId xmlns:a16="http://schemas.microsoft.com/office/drawing/2014/main" id="{D3B0031D-6231-A424-C20D-90ACF2AA4674}"/>
              </a:ext>
            </a:extLst>
          </p:cNvPr>
          <p:cNvSpPr txBox="1"/>
          <p:nvPr/>
        </p:nvSpPr>
        <p:spPr>
          <a:xfrm>
            <a:off x="7709564" y="1339342"/>
            <a:ext cx="1377326" cy="1200329"/>
          </a:xfrm>
          <a:prstGeom prst="rect">
            <a:avLst/>
          </a:prstGeom>
          <a:noFill/>
        </p:spPr>
        <p:txBody>
          <a:bodyPr wrap="square" lIns="91440" tIns="45720" rIns="91440" bIns="45720" rtlCol="0" anchor="t">
            <a:spAutoFit/>
          </a:bodyPr>
          <a:lstStyle/>
          <a:p>
            <a:r>
              <a:rPr lang="es-ES_tradnl" sz="800" b="1"/>
              <a:t>Tácticas de disponibilidad:</a:t>
            </a:r>
          </a:p>
          <a:p>
            <a:pPr marL="171450" indent="-171450">
              <a:buFont typeface="Calibri"/>
              <a:buChar char="-"/>
            </a:pPr>
            <a:r>
              <a:rPr lang="es-ES_tradnl" sz="800" b="1">
                <a:ea typeface="Calibri"/>
                <a:cs typeface="Calibri"/>
              </a:rPr>
              <a:t>Monitor</a:t>
            </a:r>
          </a:p>
          <a:p>
            <a:pPr marL="171450" indent="-171450">
              <a:buFont typeface="Calibri"/>
              <a:buChar char="-"/>
            </a:pPr>
            <a:r>
              <a:rPr lang="es-ES_tradnl" sz="800" b="1">
                <a:ea typeface="Calibri"/>
                <a:cs typeface="Calibri"/>
              </a:rPr>
              <a:t>HeartBeat</a:t>
            </a:r>
          </a:p>
          <a:p>
            <a:endParaRPr lang="es-ES_tradnl" sz="800" b="1">
              <a:ea typeface="Calibri"/>
              <a:cs typeface="Calibri"/>
            </a:endParaRPr>
          </a:p>
          <a:p>
            <a:r>
              <a:rPr lang="es-ES_tradnl" sz="800" b="1">
                <a:ea typeface="Calibri"/>
                <a:cs typeface="Calibri"/>
              </a:rPr>
              <a:t>Tácticas de seguridad:</a:t>
            </a:r>
          </a:p>
          <a:p>
            <a:pPr marL="171450" indent="-171450">
              <a:buFont typeface="Calibri"/>
              <a:buChar char="-"/>
            </a:pPr>
            <a:r>
              <a:rPr lang="es-ES_tradnl" sz="800" b="1">
                <a:ea typeface="Calibri"/>
                <a:cs typeface="Calibri"/>
              </a:rPr>
              <a:t>Verificación de integridad de los mensajes</a:t>
            </a:r>
          </a:p>
          <a:p>
            <a:pPr marL="171450" indent="-171450">
              <a:buFont typeface="Calibri"/>
              <a:buChar char="-"/>
            </a:pPr>
            <a:endParaRPr lang="es-ES_tradnl" sz="800" b="1">
              <a:ea typeface="Calibri"/>
              <a:cs typeface="Calibri"/>
            </a:endParaRPr>
          </a:p>
        </p:txBody>
      </p:sp>
      <p:cxnSp>
        <p:nvCxnSpPr>
          <p:cNvPr id="27" name="Straight Connector 26">
            <a:extLst>
              <a:ext uri="{FF2B5EF4-FFF2-40B4-BE49-F238E27FC236}">
                <a16:creationId xmlns:a16="http://schemas.microsoft.com/office/drawing/2014/main" id="{0F5E084D-005F-3467-0CA6-74954CB6F49E}"/>
              </a:ext>
            </a:extLst>
          </p:cNvPr>
          <p:cNvCxnSpPr/>
          <p:nvPr/>
        </p:nvCxnSpPr>
        <p:spPr>
          <a:xfrm flipH="1">
            <a:off x="7723186" y="2800350"/>
            <a:ext cx="1411289" cy="0"/>
          </a:xfrm>
          <a:prstGeom prst="line">
            <a:avLst/>
          </a:prstGeom>
          <a:ln w="6350" cap="flat" cmpd="sng" algn="ctr">
            <a:solidFill>
              <a:srgbClr val="0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28" name="Picture 27">
            <a:extLst>
              <a:ext uri="{FF2B5EF4-FFF2-40B4-BE49-F238E27FC236}">
                <a16:creationId xmlns:a16="http://schemas.microsoft.com/office/drawing/2014/main" id="{E2BF37B6-A26D-EBB3-1613-7DEF5B633974}"/>
              </a:ext>
            </a:extLst>
          </p:cNvPr>
          <p:cNvPicPr>
            <a:picLocks noChangeAspect="1"/>
          </p:cNvPicPr>
          <p:nvPr/>
        </p:nvPicPr>
        <p:blipFill>
          <a:blip r:embed="rId2"/>
          <a:stretch>
            <a:fillRect/>
          </a:stretch>
        </p:blipFill>
        <p:spPr>
          <a:xfrm>
            <a:off x="437744" y="984301"/>
            <a:ext cx="6741269" cy="4879671"/>
          </a:xfrm>
          <a:prstGeom prst="rect">
            <a:avLst/>
          </a:prstGeom>
        </p:spPr>
      </p:pic>
    </p:spTree>
    <p:extLst>
      <p:ext uri="{BB962C8B-B14F-4D97-AF65-F5344CB8AC3E}">
        <p14:creationId xmlns:p14="http://schemas.microsoft.com/office/powerpoint/2010/main" val="14874137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605B9E-C096-13B1-2113-33328ABC601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931C435-6DCB-3A60-84DB-E890D11A9CFC}"/>
              </a:ext>
            </a:extLst>
          </p:cNvPr>
          <p:cNvSpPr>
            <a:spLocks noGrp="1"/>
          </p:cNvSpPr>
          <p:nvPr>
            <p:ph type="sldNum" sz="quarter" idx="4"/>
          </p:nvPr>
        </p:nvSpPr>
        <p:spPr/>
        <p:txBody>
          <a:bodyPr/>
          <a:lstStyle/>
          <a:p>
            <a:fld id="{0AEE6DC9-5AC4-4174-887C-07A615CCC701}" type="slidenum">
              <a:rPr lang="es-CO" smtClean="0"/>
              <a:pPr/>
              <a:t>21</a:t>
            </a:fld>
            <a:endParaRPr lang="es-CO"/>
          </a:p>
        </p:txBody>
      </p:sp>
      <p:sp>
        <p:nvSpPr>
          <p:cNvPr id="2" name="Footer Placeholder 3">
            <a:extLst>
              <a:ext uri="{FF2B5EF4-FFF2-40B4-BE49-F238E27FC236}">
                <a16:creationId xmlns:a16="http://schemas.microsoft.com/office/drawing/2014/main" id="{F68B7749-0E22-9CE5-74F1-8F2B2468990E}"/>
              </a:ext>
            </a:extLst>
          </p:cNvPr>
          <p:cNvSpPr txBox="1">
            <a:spLocks/>
          </p:cNvSpPr>
          <p:nvPr/>
        </p:nvSpPr>
        <p:spPr>
          <a:xfrm>
            <a:off x="1374141" y="6461033"/>
            <a:ext cx="6251676" cy="365125"/>
          </a:xfrm>
          <a:prstGeom prst="rect">
            <a:avLst/>
          </a:prstGeom>
        </p:spPr>
        <p:txBody>
          <a:bodyPr vert="horz" lIns="91440" tIns="45720" rIns="91440" bIns="45720" rtlCol="0" anchor="ctr"/>
          <a:lstStyle>
            <a:defPPr>
              <a:defRPr lang="es-CO"/>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a:t>© Universidad de Los Andes – Departamento de Sistemas y Computación</a:t>
            </a:r>
          </a:p>
        </p:txBody>
      </p:sp>
      <p:sp>
        <p:nvSpPr>
          <p:cNvPr id="5" name="TextBox 6">
            <a:extLst>
              <a:ext uri="{FF2B5EF4-FFF2-40B4-BE49-F238E27FC236}">
                <a16:creationId xmlns:a16="http://schemas.microsoft.com/office/drawing/2014/main" id="{2002D317-972A-A68D-8E9F-8D8D0D460D93}"/>
              </a:ext>
            </a:extLst>
          </p:cNvPr>
          <p:cNvSpPr txBox="1"/>
          <p:nvPr/>
        </p:nvSpPr>
        <p:spPr>
          <a:xfrm>
            <a:off x="244844" y="1063769"/>
            <a:ext cx="8638314" cy="276999"/>
          </a:xfrm>
          <a:prstGeom prst="rect">
            <a:avLst/>
          </a:prstGeom>
          <a:solidFill>
            <a:schemeClr val="bg1">
              <a:lumMod val="85000"/>
            </a:schemeClr>
          </a:solidFill>
        </p:spPr>
        <p:txBody>
          <a:bodyPr wrap="squar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_tradnl" sz="1200" b="1">
                <a:ea typeface="Calibri"/>
                <a:cs typeface="Calibri"/>
              </a:rPr>
              <a:t>Resultados del experimento</a:t>
            </a:r>
          </a:p>
        </p:txBody>
      </p:sp>
      <p:sp>
        <p:nvSpPr>
          <p:cNvPr id="12" name="TextBox 11">
            <a:extLst>
              <a:ext uri="{FF2B5EF4-FFF2-40B4-BE49-F238E27FC236}">
                <a16:creationId xmlns:a16="http://schemas.microsoft.com/office/drawing/2014/main" id="{A720A04D-C1A3-36D2-55E2-B9FBB9FEB26B}"/>
              </a:ext>
            </a:extLst>
          </p:cNvPr>
          <p:cNvSpPr txBox="1"/>
          <p:nvPr/>
        </p:nvSpPr>
        <p:spPr>
          <a:xfrm>
            <a:off x="246219" y="1591944"/>
            <a:ext cx="383435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a:ea typeface="Calibri"/>
                <a:cs typeface="Calibri"/>
              </a:rPr>
              <a:t>HIPOTESIS:</a:t>
            </a:r>
          </a:p>
          <a:p>
            <a:endParaRPr lang="es-CO">
              <a:ea typeface="Calibri"/>
              <a:cs typeface="Calibri"/>
            </a:endParaRPr>
          </a:p>
        </p:txBody>
      </p:sp>
      <p:sp>
        <p:nvSpPr>
          <p:cNvPr id="8" name="Título 4">
            <a:extLst>
              <a:ext uri="{FF2B5EF4-FFF2-40B4-BE49-F238E27FC236}">
                <a16:creationId xmlns:a16="http://schemas.microsoft.com/office/drawing/2014/main" id="{67F648FF-6101-9683-CB8B-41A8905522A9}"/>
              </a:ext>
            </a:extLst>
          </p:cNvPr>
          <p:cNvSpPr>
            <a:spLocks noGrp="1"/>
          </p:cNvSpPr>
          <p:nvPr>
            <p:ph type="title"/>
          </p:nvPr>
        </p:nvSpPr>
        <p:spPr>
          <a:xfrm>
            <a:off x="4499992" y="188640"/>
            <a:ext cx="3312368" cy="504056"/>
          </a:xfrm>
        </p:spPr>
        <p:txBody>
          <a:bodyPr/>
          <a:lstStyle/>
          <a:p>
            <a:pPr algn="ctr"/>
            <a:r>
              <a:rPr lang="es-ES_tradnl">
                <a:solidFill>
                  <a:schemeClr val="bg1"/>
                </a:solidFill>
                <a:latin typeface="Arial"/>
                <a:cs typeface="Arial"/>
              </a:rPr>
              <a:t>Experimento</a:t>
            </a:r>
            <a:endParaRPr lang="es-ES_tradnl">
              <a:solidFill>
                <a:schemeClr val="bg1"/>
              </a:solidFill>
            </a:endParaRPr>
          </a:p>
        </p:txBody>
      </p:sp>
      <p:sp>
        <p:nvSpPr>
          <p:cNvPr id="6" name="TextBox 5">
            <a:extLst>
              <a:ext uri="{FF2B5EF4-FFF2-40B4-BE49-F238E27FC236}">
                <a16:creationId xmlns:a16="http://schemas.microsoft.com/office/drawing/2014/main" id="{43352D34-F5B7-2716-6D79-057B9084B9B2}"/>
              </a:ext>
            </a:extLst>
          </p:cNvPr>
          <p:cNvSpPr txBox="1"/>
          <p:nvPr/>
        </p:nvSpPr>
        <p:spPr>
          <a:xfrm>
            <a:off x="2678133" y="2233968"/>
            <a:ext cx="6032801"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a:ea typeface="Calibri"/>
                <a:cs typeface="Calibri"/>
              </a:rPr>
              <a:t>Detectar amenaza de Tampering en el componente de </a:t>
            </a:r>
            <a:r>
              <a:rPr lang="es-MX">
                <a:ea typeface="Calibri"/>
                <a:cs typeface="Calibri"/>
              </a:rPr>
              <a:t>reserva en menos de 0.3 segundos.</a:t>
            </a:r>
            <a:endParaRPr lang="es-CO">
              <a:ea typeface="Calibri"/>
              <a:cs typeface="Calibri"/>
            </a:endParaRPr>
          </a:p>
          <a:p>
            <a:pPr marL="285750" indent="-285750">
              <a:buFont typeface="Arial"/>
              <a:buChar char="•"/>
            </a:pPr>
            <a:endParaRPr lang="es-CO" b="1">
              <a:ea typeface="Calibri"/>
              <a:cs typeface="Calibri"/>
            </a:endParaRPr>
          </a:p>
          <a:p>
            <a:pPr marL="285750" indent="-285750">
              <a:buFont typeface="Arial"/>
              <a:buChar char="•"/>
            </a:pPr>
            <a:endParaRPr lang="es-MX">
              <a:ea typeface="Calibri"/>
              <a:cs typeface="Calibri"/>
            </a:endParaRPr>
          </a:p>
          <a:p>
            <a:r>
              <a:rPr lang="es-CO">
                <a:ea typeface="Calibri"/>
                <a:cs typeface="Calibri"/>
              </a:rPr>
              <a:t>Detectar los nodos disponibles para </a:t>
            </a:r>
            <a:r>
              <a:rPr lang="es-MX">
                <a:ea typeface="Calibri"/>
                <a:cs typeface="Calibri"/>
              </a:rPr>
              <a:t>el registro de reservas en un tiempo igual o inferior a 800 milisegundos.</a:t>
            </a:r>
          </a:p>
          <a:p>
            <a:pPr marL="285750" indent="-285750">
              <a:buFont typeface="Arial"/>
              <a:buChar char="•"/>
            </a:pPr>
            <a:endParaRPr lang="es-MX">
              <a:ea typeface="Calibri"/>
              <a:cs typeface="Calibri"/>
            </a:endParaRPr>
          </a:p>
          <a:p>
            <a:pPr marL="285750" indent="-285750">
              <a:buFont typeface="Arial"/>
              <a:buChar char="•"/>
            </a:pPr>
            <a:endParaRPr lang="es-MX">
              <a:ea typeface="Calibri"/>
              <a:cs typeface="Calibri"/>
            </a:endParaRPr>
          </a:p>
          <a:p>
            <a:endParaRPr lang="es-MX">
              <a:ea typeface="Calibri"/>
              <a:cs typeface="Calibri"/>
            </a:endParaRPr>
          </a:p>
          <a:p>
            <a:r>
              <a:rPr lang="es-MX">
                <a:ea typeface="Calibri"/>
                <a:cs typeface="Calibri"/>
              </a:rPr>
              <a:t>Crear una reserva en un tiempo igual o inferior a 3 segundos.</a:t>
            </a:r>
            <a:endParaRPr lang="es-MX"/>
          </a:p>
          <a:p>
            <a:pPr marL="285750" indent="-285750">
              <a:buFont typeface="Arial"/>
              <a:buChar char="•"/>
            </a:pPr>
            <a:endParaRPr lang="es-MX">
              <a:ea typeface="Calibri"/>
              <a:cs typeface="Calibri"/>
            </a:endParaRPr>
          </a:p>
          <a:p>
            <a:pPr marL="285750" indent="-285750">
              <a:buFont typeface="Arial"/>
              <a:buChar char="•"/>
            </a:pPr>
            <a:endParaRPr lang="es-MX">
              <a:ea typeface="Calibri"/>
              <a:cs typeface="Calibri"/>
            </a:endParaRPr>
          </a:p>
          <a:p>
            <a:endParaRPr lang="es-CO">
              <a:ea typeface="Calibri"/>
              <a:cs typeface="Calibri"/>
            </a:endParaRPr>
          </a:p>
        </p:txBody>
      </p:sp>
      <p:pic>
        <p:nvPicPr>
          <p:cNvPr id="7" name="Picture 6">
            <a:extLst>
              <a:ext uri="{FF2B5EF4-FFF2-40B4-BE49-F238E27FC236}">
                <a16:creationId xmlns:a16="http://schemas.microsoft.com/office/drawing/2014/main" id="{E01E329C-B243-5C44-FCE9-A878B3DDCAA5}"/>
              </a:ext>
            </a:extLst>
          </p:cNvPr>
          <p:cNvPicPr>
            <a:picLocks noChangeAspect="1"/>
          </p:cNvPicPr>
          <p:nvPr/>
        </p:nvPicPr>
        <p:blipFill>
          <a:blip r:embed="rId3"/>
          <a:stretch>
            <a:fillRect/>
          </a:stretch>
        </p:blipFill>
        <p:spPr>
          <a:xfrm>
            <a:off x="1371600" y="2091267"/>
            <a:ext cx="802217" cy="844551"/>
          </a:xfrm>
          <a:prstGeom prst="rect">
            <a:avLst/>
          </a:prstGeom>
        </p:spPr>
      </p:pic>
      <p:pic>
        <p:nvPicPr>
          <p:cNvPr id="9" name="Picture 8">
            <a:extLst>
              <a:ext uri="{FF2B5EF4-FFF2-40B4-BE49-F238E27FC236}">
                <a16:creationId xmlns:a16="http://schemas.microsoft.com/office/drawing/2014/main" id="{55DA18B0-72F4-A1B9-125B-83A5BEC96312}"/>
              </a:ext>
            </a:extLst>
          </p:cNvPr>
          <p:cNvPicPr>
            <a:picLocks noChangeAspect="1"/>
          </p:cNvPicPr>
          <p:nvPr/>
        </p:nvPicPr>
        <p:blipFill>
          <a:blip r:embed="rId4"/>
          <a:stretch>
            <a:fillRect/>
          </a:stretch>
        </p:blipFill>
        <p:spPr>
          <a:xfrm>
            <a:off x="1371600" y="3308350"/>
            <a:ext cx="802218" cy="844551"/>
          </a:xfrm>
          <a:prstGeom prst="rect">
            <a:avLst/>
          </a:prstGeom>
        </p:spPr>
      </p:pic>
      <p:pic>
        <p:nvPicPr>
          <p:cNvPr id="10" name="Picture 9">
            <a:extLst>
              <a:ext uri="{FF2B5EF4-FFF2-40B4-BE49-F238E27FC236}">
                <a16:creationId xmlns:a16="http://schemas.microsoft.com/office/drawing/2014/main" id="{7AB2A5CA-EEF0-A9F1-DED3-723FAF878E61}"/>
              </a:ext>
            </a:extLst>
          </p:cNvPr>
          <p:cNvPicPr>
            <a:picLocks noChangeAspect="1"/>
          </p:cNvPicPr>
          <p:nvPr/>
        </p:nvPicPr>
        <p:blipFill>
          <a:blip r:embed="rId5"/>
          <a:stretch>
            <a:fillRect/>
          </a:stretch>
        </p:blipFill>
        <p:spPr>
          <a:xfrm>
            <a:off x="1371600" y="4409016"/>
            <a:ext cx="802217" cy="844550"/>
          </a:xfrm>
          <a:prstGeom prst="rect">
            <a:avLst/>
          </a:prstGeom>
        </p:spPr>
      </p:pic>
    </p:spTree>
    <p:extLst>
      <p:ext uri="{BB962C8B-B14F-4D97-AF65-F5344CB8AC3E}">
        <p14:creationId xmlns:p14="http://schemas.microsoft.com/office/powerpoint/2010/main" val="25350411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6D8055-0D33-8E93-9E8D-8B439D52D914}"/>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E136CBD4-C34B-8EC5-F6DB-A550E49627B6}"/>
              </a:ext>
            </a:extLst>
          </p:cNvPr>
          <p:cNvSpPr>
            <a:spLocks noGrp="1"/>
          </p:cNvSpPr>
          <p:nvPr>
            <p:ph type="title"/>
          </p:nvPr>
        </p:nvSpPr>
        <p:spPr>
          <a:xfrm>
            <a:off x="4499992" y="188640"/>
            <a:ext cx="3312368" cy="504056"/>
          </a:xfrm>
        </p:spPr>
        <p:txBody>
          <a:bodyPr/>
          <a:lstStyle/>
          <a:p>
            <a:pPr algn="ctr"/>
            <a:r>
              <a:rPr lang="es-ES_tradnl">
                <a:solidFill>
                  <a:schemeClr val="bg1"/>
                </a:solidFill>
                <a:latin typeface="Arial"/>
                <a:cs typeface="Arial"/>
              </a:rPr>
              <a:t>Experimento</a:t>
            </a:r>
            <a:endParaRPr lang="es-ES_tradnl">
              <a:solidFill>
                <a:schemeClr val="bg1"/>
              </a:solidFill>
            </a:endParaRPr>
          </a:p>
        </p:txBody>
      </p:sp>
      <p:sp>
        <p:nvSpPr>
          <p:cNvPr id="3" name="Slide Number Placeholder 2">
            <a:extLst>
              <a:ext uri="{FF2B5EF4-FFF2-40B4-BE49-F238E27FC236}">
                <a16:creationId xmlns:a16="http://schemas.microsoft.com/office/drawing/2014/main" id="{BFAF1174-92A9-97EF-65FF-4E51EF53BC78}"/>
              </a:ext>
            </a:extLst>
          </p:cNvPr>
          <p:cNvSpPr>
            <a:spLocks noGrp="1"/>
          </p:cNvSpPr>
          <p:nvPr>
            <p:ph type="sldNum" sz="quarter" idx="4"/>
          </p:nvPr>
        </p:nvSpPr>
        <p:spPr/>
        <p:txBody>
          <a:bodyPr/>
          <a:lstStyle/>
          <a:p>
            <a:fld id="{0AEE6DC9-5AC4-4174-887C-07A615CCC701}" type="slidenum">
              <a:rPr lang="es-ES_tradnl" smtClean="0"/>
              <a:pPr/>
              <a:t>22</a:t>
            </a:fld>
            <a:endParaRPr lang="es-ES_tradnl"/>
          </a:p>
        </p:txBody>
      </p:sp>
      <p:sp>
        <p:nvSpPr>
          <p:cNvPr id="6" name="Footer Placeholder 5">
            <a:extLst>
              <a:ext uri="{FF2B5EF4-FFF2-40B4-BE49-F238E27FC236}">
                <a16:creationId xmlns:a16="http://schemas.microsoft.com/office/drawing/2014/main" id="{A5EFBB26-5E8F-BB84-526B-624C2AA35D92}"/>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pic>
        <p:nvPicPr>
          <p:cNvPr id="2" name="Picture 1">
            <a:extLst>
              <a:ext uri="{FF2B5EF4-FFF2-40B4-BE49-F238E27FC236}">
                <a16:creationId xmlns:a16="http://schemas.microsoft.com/office/drawing/2014/main" id="{5D32654D-59C3-BA62-6E3C-1B901D3EA72E}"/>
              </a:ext>
            </a:extLst>
          </p:cNvPr>
          <p:cNvPicPr>
            <a:picLocks noChangeAspect="1"/>
          </p:cNvPicPr>
          <p:nvPr/>
        </p:nvPicPr>
        <p:blipFill>
          <a:blip r:embed="rId3"/>
          <a:stretch>
            <a:fillRect/>
          </a:stretch>
        </p:blipFill>
        <p:spPr>
          <a:xfrm>
            <a:off x="889000" y="2045124"/>
            <a:ext cx="7704667" cy="2915921"/>
          </a:xfrm>
          <a:prstGeom prst="rect">
            <a:avLst/>
          </a:prstGeom>
        </p:spPr>
      </p:pic>
      <p:sp>
        <p:nvSpPr>
          <p:cNvPr id="9" name="TextBox 6">
            <a:extLst>
              <a:ext uri="{FF2B5EF4-FFF2-40B4-BE49-F238E27FC236}">
                <a16:creationId xmlns:a16="http://schemas.microsoft.com/office/drawing/2014/main" id="{89CF5B2A-BBA6-19A3-257A-F1C7F1B9CF2E}"/>
              </a:ext>
            </a:extLst>
          </p:cNvPr>
          <p:cNvSpPr txBox="1"/>
          <p:nvPr/>
        </p:nvSpPr>
        <p:spPr>
          <a:xfrm>
            <a:off x="244844" y="1063769"/>
            <a:ext cx="8638314" cy="276999"/>
          </a:xfrm>
          <a:prstGeom prst="rect">
            <a:avLst/>
          </a:prstGeom>
          <a:solidFill>
            <a:schemeClr val="bg1">
              <a:lumMod val="85000"/>
            </a:schemeClr>
          </a:solidFill>
        </p:spPr>
        <p:txBody>
          <a:bodyPr wrap="squar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_tradnl" sz="1200" b="1">
                <a:ea typeface="Calibri"/>
                <a:cs typeface="Calibri"/>
              </a:rPr>
              <a:t>Arquitectura (AWS)</a:t>
            </a:r>
          </a:p>
        </p:txBody>
      </p:sp>
    </p:spTree>
    <p:extLst>
      <p:ext uri="{BB962C8B-B14F-4D97-AF65-F5344CB8AC3E}">
        <p14:creationId xmlns:p14="http://schemas.microsoft.com/office/powerpoint/2010/main" val="36053429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711E24-E2A4-7A1C-1EB7-30E9F5AB1F48}"/>
              </a:ext>
            </a:extLst>
          </p:cNvPr>
          <p:cNvSpPr>
            <a:spLocks noGrp="1"/>
          </p:cNvSpPr>
          <p:nvPr>
            <p:ph type="sldNum" sz="quarter" idx="4"/>
          </p:nvPr>
        </p:nvSpPr>
        <p:spPr/>
        <p:txBody>
          <a:bodyPr/>
          <a:lstStyle/>
          <a:p>
            <a:fld id="{0AEE6DC9-5AC4-4174-887C-07A615CCC701}" type="slidenum">
              <a:rPr lang="es-CO" smtClean="0"/>
              <a:pPr/>
              <a:t>23</a:t>
            </a:fld>
            <a:endParaRPr lang="es-CO"/>
          </a:p>
        </p:txBody>
      </p:sp>
      <p:sp>
        <p:nvSpPr>
          <p:cNvPr id="5" name="Footer Placeholder 4">
            <a:extLst>
              <a:ext uri="{FF2B5EF4-FFF2-40B4-BE49-F238E27FC236}">
                <a16:creationId xmlns:a16="http://schemas.microsoft.com/office/drawing/2014/main" id="{F4E6BE09-071F-3371-579B-9E9AB3DB1433}"/>
              </a:ext>
            </a:extLst>
          </p:cNvPr>
          <p:cNvSpPr>
            <a:spLocks noGrp="1"/>
          </p:cNvSpPr>
          <p:nvPr>
            <p:ph type="ftr" sz="quarter" idx="3"/>
          </p:nvPr>
        </p:nvSpPr>
        <p:spPr/>
        <p:txBody>
          <a:bodyPr/>
          <a:lstStyle/>
          <a:p>
            <a:r>
              <a:rPr lang="es-CO"/>
              <a:t>© 2019 - Universidad de Los Andes – Departamento de Sistemas y Computación  - Darío Correal</a:t>
            </a:r>
          </a:p>
        </p:txBody>
      </p:sp>
      <p:sp>
        <p:nvSpPr>
          <p:cNvPr id="6" name="TextBox 6">
            <a:extLst>
              <a:ext uri="{FF2B5EF4-FFF2-40B4-BE49-F238E27FC236}">
                <a16:creationId xmlns:a16="http://schemas.microsoft.com/office/drawing/2014/main" id="{73586764-63CB-3ADF-CD3D-11C4C5934109}"/>
              </a:ext>
            </a:extLst>
          </p:cNvPr>
          <p:cNvSpPr txBox="1"/>
          <p:nvPr/>
        </p:nvSpPr>
        <p:spPr>
          <a:xfrm>
            <a:off x="244844" y="1063769"/>
            <a:ext cx="8638314" cy="276999"/>
          </a:xfrm>
          <a:prstGeom prst="rect">
            <a:avLst/>
          </a:prstGeom>
          <a:solidFill>
            <a:schemeClr val="bg1">
              <a:lumMod val="85000"/>
            </a:schemeClr>
          </a:solidFill>
        </p:spPr>
        <p:txBody>
          <a:bodyPr wrap="squar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_tradnl" sz="1200" b="1">
                <a:ea typeface="Calibri"/>
                <a:cs typeface="Calibri"/>
              </a:rPr>
              <a:t>Costos de arquitectura (AWS)</a:t>
            </a:r>
          </a:p>
        </p:txBody>
      </p:sp>
      <p:sp>
        <p:nvSpPr>
          <p:cNvPr id="9" name="TextBox 7">
            <a:extLst>
              <a:ext uri="{FF2B5EF4-FFF2-40B4-BE49-F238E27FC236}">
                <a16:creationId xmlns:a16="http://schemas.microsoft.com/office/drawing/2014/main" id="{41FCA9EC-2B4F-61E0-2120-7AEB26B1810B}"/>
              </a:ext>
            </a:extLst>
          </p:cNvPr>
          <p:cNvSpPr txBox="1"/>
          <p:nvPr/>
        </p:nvSpPr>
        <p:spPr>
          <a:xfrm>
            <a:off x="3944745" y="1490008"/>
            <a:ext cx="4938413" cy="212365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sz="1200">
                <a:ea typeface="+mn-lt"/>
                <a:cs typeface="+mn-lt"/>
              </a:rPr>
              <a:t>Tabla de actualización cada 5 min</a:t>
            </a:r>
            <a:r>
              <a:rPr lang="es-CO" sz="1200" noProof="0">
                <a:ea typeface="+mn-lt"/>
                <a:cs typeface="+mn-lt"/>
              </a:rPr>
              <a:t>:</a:t>
            </a:r>
            <a:r>
              <a:rPr lang="es-CO" sz="1200">
                <a:ea typeface="+mn-lt"/>
                <a:cs typeface="+mn-lt"/>
              </a:rPr>
              <a:t> muy bajo costo.</a:t>
            </a:r>
            <a:endParaRPr lang="en-US"/>
          </a:p>
          <a:p>
            <a:r>
              <a:rPr lang="es-CO" sz="1200" b="1">
                <a:ea typeface="+mn-lt"/>
                <a:cs typeface="+mn-lt"/>
              </a:rPr>
              <a:t>Suposiciones:</a:t>
            </a:r>
            <a:endParaRPr lang="es-CO"/>
          </a:p>
          <a:p>
            <a:pPr marL="171450" indent="-171450">
              <a:buFont typeface="Arial"/>
              <a:buChar char="•"/>
            </a:pPr>
            <a:r>
              <a:rPr lang="es-CO" sz="1200">
                <a:ea typeface="+mn-lt"/>
                <a:cs typeface="+mn-lt"/>
              </a:rPr>
              <a:t>1000/min → </a:t>
            </a:r>
            <a:r>
              <a:rPr lang="es-CO" sz="1200" b="1">
                <a:ea typeface="+mn-lt"/>
                <a:cs typeface="+mn-lt"/>
              </a:rPr>
              <a:t>43M </a:t>
            </a:r>
            <a:r>
              <a:rPr lang="es-CO" sz="1200" b="1" err="1">
                <a:ea typeface="+mn-lt"/>
                <a:cs typeface="+mn-lt"/>
              </a:rPr>
              <a:t>writes</a:t>
            </a:r>
            <a:r>
              <a:rPr lang="es-CO" sz="1200" b="1">
                <a:ea typeface="+mn-lt"/>
                <a:cs typeface="+mn-lt"/>
              </a:rPr>
              <a:t>/</a:t>
            </a:r>
            <a:r>
              <a:rPr lang="es-CO" sz="1200" b="1" noProof="0">
                <a:ea typeface="+mn-lt"/>
                <a:cs typeface="+mn-lt"/>
              </a:rPr>
              <a:t>mes</a:t>
            </a:r>
            <a:r>
              <a:rPr lang="es-CO" sz="1200" b="1">
                <a:ea typeface="+mn-lt"/>
                <a:cs typeface="+mn-lt"/>
              </a:rPr>
              <a:t>.</a:t>
            </a:r>
            <a:endParaRPr lang="es-CO">
              <a:ea typeface="+mn-lt"/>
              <a:cs typeface="+mn-lt"/>
            </a:endParaRPr>
          </a:p>
          <a:p>
            <a:pPr marL="171450" indent="-171450">
              <a:buFont typeface="Arial"/>
              <a:buChar char="•"/>
            </a:pPr>
            <a:r>
              <a:rPr lang="es-CO" sz="1200" err="1">
                <a:ea typeface="+mn-lt"/>
                <a:cs typeface="+mn-lt"/>
              </a:rPr>
              <a:t>Writes</a:t>
            </a:r>
            <a:r>
              <a:rPr lang="es-CO" sz="1200">
                <a:ea typeface="+mn-lt"/>
                <a:cs typeface="+mn-lt"/>
              </a:rPr>
              <a:t>: 43M × $1.25/M = ~</a:t>
            </a:r>
            <a:r>
              <a:rPr lang="es-CO" sz="1200" b="1">
                <a:ea typeface="+mn-lt"/>
                <a:cs typeface="+mn-lt"/>
              </a:rPr>
              <a:t>$54 USD</a:t>
            </a:r>
            <a:r>
              <a:rPr lang="es-CO" sz="1200">
                <a:ea typeface="+mn-lt"/>
                <a:cs typeface="+mn-lt"/>
              </a:rPr>
              <a:t>.</a:t>
            </a:r>
            <a:endParaRPr lang="es-CO">
              <a:ea typeface="+mn-lt"/>
              <a:cs typeface="+mn-lt"/>
            </a:endParaRPr>
          </a:p>
          <a:p>
            <a:pPr marL="171450" indent="-171450">
              <a:buFont typeface="Arial"/>
              <a:buChar char="•"/>
            </a:pPr>
            <a:r>
              <a:rPr lang="es-CO" sz="1200" err="1">
                <a:ea typeface="+mn-lt"/>
                <a:cs typeface="+mn-lt"/>
              </a:rPr>
              <a:t>Reads</a:t>
            </a:r>
            <a:r>
              <a:rPr lang="es-CO" sz="1200">
                <a:ea typeface="+mn-lt"/>
                <a:cs typeface="+mn-lt"/>
              </a:rPr>
              <a:t>: 43M × $0.25/M = ~</a:t>
            </a:r>
            <a:r>
              <a:rPr lang="es-CO" sz="1200" b="1">
                <a:ea typeface="+mn-lt"/>
                <a:cs typeface="+mn-lt"/>
              </a:rPr>
              <a:t>$11 USD</a:t>
            </a:r>
            <a:r>
              <a:rPr lang="es-CO" sz="1200">
                <a:ea typeface="+mn-lt"/>
                <a:cs typeface="+mn-lt"/>
              </a:rPr>
              <a:t>.</a:t>
            </a:r>
            <a:endParaRPr lang="es-CO">
              <a:ea typeface="Calibri"/>
              <a:cs typeface="Calibri"/>
            </a:endParaRPr>
          </a:p>
          <a:p>
            <a:r>
              <a:rPr lang="es-CO" sz="1200" b="1">
                <a:ea typeface="+mn-lt"/>
                <a:cs typeface="+mn-lt"/>
              </a:rPr>
              <a:t>Total ≈ $65 USD.</a:t>
            </a:r>
            <a:endParaRPr lang="es-CO" b="1">
              <a:ea typeface="Calibri"/>
              <a:cs typeface="Calibri"/>
            </a:endParaRPr>
          </a:p>
          <a:p>
            <a:pPr marL="171450" indent="-171450">
              <a:buFont typeface="Arial"/>
              <a:buChar char="•"/>
            </a:pPr>
            <a:r>
              <a:rPr lang="es-CO" sz="1200">
                <a:ea typeface="+mn-lt"/>
                <a:cs typeface="+mn-lt"/>
              </a:rPr>
              <a:t>10,000/min → 432M </a:t>
            </a:r>
            <a:r>
              <a:rPr lang="es-CO" sz="1200" err="1">
                <a:ea typeface="+mn-lt"/>
                <a:cs typeface="+mn-lt"/>
              </a:rPr>
              <a:t>writes</a:t>
            </a:r>
            <a:r>
              <a:rPr lang="es-CO" sz="1200">
                <a:ea typeface="+mn-lt"/>
                <a:cs typeface="+mn-lt"/>
              </a:rPr>
              <a:t>/mes.</a:t>
            </a:r>
            <a:endParaRPr lang="en-US">
              <a:ea typeface="+mn-lt"/>
              <a:cs typeface="+mn-lt"/>
            </a:endParaRPr>
          </a:p>
          <a:p>
            <a:pPr marL="171450" indent="-171450">
              <a:buFont typeface="Arial"/>
              <a:buChar char="•"/>
            </a:pPr>
            <a:r>
              <a:rPr lang="es-CO" sz="1200" err="1">
                <a:ea typeface="+mn-lt"/>
                <a:cs typeface="+mn-lt"/>
              </a:rPr>
              <a:t>Writes</a:t>
            </a:r>
            <a:r>
              <a:rPr lang="es-CO" sz="1200">
                <a:ea typeface="+mn-lt"/>
                <a:cs typeface="+mn-lt"/>
              </a:rPr>
              <a:t>: 432M × $1.25/M = ~$540 USD.</a:t>
            </a:r>
            <a:endParaRPr lang="en-US">
              <a:ea typeface="+mn-lt"/>
              <a:cs typeface="+mn-lt"/>
            </a:endParaRPr>
          </a:p>
          <a:p>
            <a:pPr marL="171450" indent="-171450">
              <a:buFont typeface="Arial"/>
              <a:buChar char="•"/>
            </a:pPr>
            <a:r>
              <a:rPr lang="es-CO" sz="1200" err="1">
                <a:ea typeface="+mn-lt"/>
                <a:cs typeface="+mn-lt"/>
              </a:rPr>
              <a:t>Reads</a:t>
            </a:r>
            <a:r>
              <a:rPr lang="es-CO" sz="1200">
                <a:ea typeface="+mn-lt"/>
                <a:cs typeface="+mn-lt"/>
              </a:rPr>
              <a:t>: 432M × $0.25/M = ~$108 USD.</a:t>
            </a:r>
            <a:endParaRPr lang="en-US">
              <a:ea typeface="+mn-lt"/>
              <a:cs typeface="+mn-lt"/>
            </a:endParaRPr>
          </a:p>
          <a:p>
            <a:r>
              <a:rPr lang="es-CO" sz="1200" b="1">
                <a:ea typeface="+mn-lt"/>
                <a:cs typeface="+mn-lt"/>
              </a:rPr>
              <a:t>Total ≈ $650 USD.</a:t>
            </a:r>
            <a:endParaRPr lang="en-US" b="1">
              <a:ea typeface="Calibri"/>
              <a:cs typeface="Calibri"/>
            </a:endParaRPr>
          </a:p>
          <a:p>
            <a:endParaRPr lang="es-CO" sz="1200" b="1">
              <a:ea typeface="Calibri"/>
              <a:cs typeface="Calibri"/>
            </a:endParaRPr>
          </a:p>
        </p:txBody>
      </p:sp>
      <p:pic>
        <p:nvPicPr>
          <p:cNvPr id="10" name="Picture 9" descr="Iconos, Logos, Símbolos de Aws lambda logo - Descarga Gratuita PNG, SVG">
            <a:extLst>
              <a:ext uri="{FF2B5EF4-FFF2-40B4-BE49-F238E27FC236}">
                <a16:creationId xmlns:a16="http://schemas.microsoft.com/office/drawing/2014/main" id="{3469077E-C23B-2D38-7388-720161B77886}"/>
              </a:ext>
            </a:extLst>
          </p:cNvPr>
          <p:cNvPicPr>
            <a:picLocks noChangeAspect="1"/>
          </p:cNvPicPr>
          <p:nvPr/>
        </p:nvPicPr>
        <p:blipFill>
          <a:blip r:embed="rId2"/>
          <a:stretch>
            <a:fillRect/>
          </a:stretch>
        </p:blipFill>
        <p:spPr>
          <a:xfrm>
            <a:off x="845489" y="4107897"/>
            <a:ext cx="946716" cy="955971"/>
          </a:xfrm>
          <a:prstGeom prst="rect">
            <a:avLst/>
          </a:prstGeom>
        </p:spPr>
      </p:pic>
      <p:sp>
        <p:nvSpPr>
          <p:cNvPr id="11" name="TextBox 10">
            <a:extLst>
              <a:ext uri="{FF2B5EF4-FFF2-40B4-BE49-F238E27FC236}">
                <a16:creationId xmlns:a16="http://schemas.microsoft.com/office/drawing/2014/main" id="{5970FF15-17EE-688D-60A1-46F3556D1E95}"/>
              </a:ext>
            </a:extLst>
          </p:cNvPr>
          <p:cNvSpPr txBox="1"/>
          <p:nvPr/>
        </p:nvSpPr>
        <p:spPr>
          <a:xfrm>
            <a:off x="1796608" y="4476339"/>
            <a:ext cx="1952446"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Amazon Lambda</a:t>
            </a:r>
            <a:endParaRPr lang="en-US"/>
          </a:p>
        </p:txBody>
      </p:sp>
      <p:sp>
        <p:nvSpPr>
          <p:cNvPr id="12" name="TextBox 12">
            <a:extLst>
              <a:ext uri="{FF2B5EF4-FFF2-40B4-BE49-F238E27FC236}">
                <a16:creationId xmlns:a16="http://schemas.microsoft.com/office/drawing/2014/main" id="{626C37F4-9D86-0FEF-A0F1-88711818FE14}"/>
              </a:ext>
            </a:extLst>
          </p:cNvPr>
          <p:cNvSpPr txBox="1"/>
          <p:nvPr/>
        </p:nvSpPr>
        <p:spPr>
          <a:xfrm>
            <a:off x="3944340" y="3965361"/>
            <a:ext cx="5045416" cy="193899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sz="1200" b="1">
                <a:ea typeface="+mn-lt"/>
                <a:cs typeface="+mn-lt"/>
              </a:rPr>
              <a:t>Precio: </a:t>
            </a:r>
            <a:endParaRPr lang="en-US">
              <a:ea typeface="+mn-lt"/>
              <a:cs typeface="+mn-lt"/>
            </a:endParaRPr>
          </a:p>
          <a:p>
            <a:pPr marL="171450" indent="-171450">
              <a:buFont typeface="Arial"/>
              <a:buChar char="•"/>
            </a:pPr>
            <a:r>
              <a:rPr lang="es-CO" sz="1200">
                <a:ea typeface="+mn-lt"/>
                <a:cs typeface="+mn-lt"/>
              </a:rPr>
              <a:t>$0.20 por millón </a:t>
            </a:r>
            <a:r>
              <a:rPr lang="es-CO" sz="1200" noProof="0">
                <a:ea typeface="+mn-lt"/>
                <a:cs typeface="+mn-lt"/>
              </a:rPr>
              <a:t>de</a:t>
            </a:r>
            <a:r>
              <a:rPr lang="es-CO" sz="1200">
                <a:ea typeface="+mn-lt"/>
                <a:cs typeface="+mn-lt"/>
              </a:rPr>
              <a:t> </a:t>
            </a:r>
            <a:r>
              <a:rPr lang="es-CO" sz="1200" noProof="0">
                <a:ea typeface="+mn-lt"/>
                <a:cs typeface="+mn-lt"/>
              </a:rPr>
              <a:t>invocaciones</a:t>
            </a:r>
            <a:r>
              <a:rPr lang="es-CO" sz="1200">
                <a:ea typeface="+mn-lt"/>
                <a:cs typeface="+mn-lt"/>
              </a:rPr>
              <a:t> + GB-segundos</a:t>
            </a:r>
            <a:r>
              <a:rPr lang="es-CO" sz="1200" noProof="0">
                <a:ea typeface="+mn-lt"/>
                <a:cs typeface="+mn-lt"/>
              </a:rPr>
              <a:t>.</a:t>
            </a:r>
            <a:endParaRPr lang="en-US">
              <a:ea typeface="+mn-lt"/>
              <a:cs typeface="+mn-lt"/>
            </a:endParaRPr>
          </a:p>
          <a:p>
            <a:r>
              <a:rPr lang="es-CO" sz="1200" b="1">
                <a:ea typeface="+mn-lt"/>
                <a:cs typeface="+mn-lt"/>
              </a:rPr>
              <a:t>Suposiciones:</a:t>
            </a:r>
            <a:endParaRPr lang="es-CO">
              <a:ea typeface="+mn-lt"/>
              <a:cs typeface="+mn-lt"/>
            </a:endParaRPr>
          </a:p>
          <a:p>
            <a:pPr marL="171450" indent="-171450">
              <a:buFont typeface="Arial"/>
              <a:buChar char="•"/>
            </a:pPr>
            <a:r>
              <a:rPr lang="es-CO" sz="1200">
                <a:ea typeface="+mn-lt"/>
                <a:cs typeface="+mn-lt"/>
              </a:rPr>
              <a:t>1000/min → 60,000/h → 1.44M/día → ~43M/mes ≈ $8.6 USD solo por invocaciones.</a:t>
            </a:r>
            <a:endParaRPr lang="es-CO">
              <a:ea typeface="+mn-lt"/>
              <a:cs typeface="+mn-lt"/>
            </a:endParaRPr>
          </a:p>
          <a:p>
            <a:pPr marL="171450" indent="-171450">
              <a:buFont typeface="Arial"/>
              <a:buChar char="•"/>
            </a:pPr>
            <a:r>
              <a:rPr lang="es-CO" sz="1200">
                <a:ea typeface="+mn-lt"/>
                <a:cs typeface="+mn-lt"/>
              </a:rPr>
              <a:t>10,000/min → 600,000/h → 14.4M/día → ~432M/mes ≈ $86 USD solo por                                                            invocaciones.</a:t>
            </a:r>
            <a:endParaRPr lang="es-CO">
              <a:ea typeface="Calibri"/>
              <a:cs typeface="Calibri"/>
            </a:endParaRPr>
          </a:p>
          <a:p>
            <a:r>
              <a:rPr lang="es-CO" sz="1200">
                <a:ea typeface="+mn-lt"/>
                <a:cs typeface="+mn-lt"/>
              </a:rPr>
              <a:t>- El cómputo (memoria/duración) puede añadir entre $10–50 USD dependiendo de la configuración.</a:t>
            </a:r>
            <a:endParaRPr lang="es-CO"/>
          </a:p>
          <a:p>
            <a:endParaRPr lang="es-CO" sz="1200" b="1" noProof="0">
              <a:ea typeface="Calibri"/>
              <a:cs typeface="Calibri"/>
            </a:endParaRPr>
          </a:p>
        </p:txBody>
      </p:sp>
      <p:pic>
        <p:nvPicPr>
          <p:cNvPr id="13" name="Picture 12">
            <a:extLst>
              <a:ext uri="{FF2B5EF4-FFF2-40B4-BE49-F238E27FC236}">
                <a16:creationId xmlns:a16="http://schemas.microsoft.com/office/drawing/2014/main" id="{68D26F3C-15BD-16D4-6437-8ADB66CEB0BA}"/>
              </a:ext>
            </a:extLst>
          </p:cNvPr>
          <p:cNvPicPr>
            <a:picLocks noChangeAspect="1"/>
          </p:cNvPicPr>
          <p:nvPr/>
        </p:nvPicPr>
        <p:blipFill>
          <a:blip r:embed="rId3"/>
          <a:stretch>
            <a:fillRect/>
          </a:stretch>
        </p:blipFill>
        <p:spPr>
          <a:xfrm>
            <a:off x="842872" y="1842099"/>
            <a:ext cx="813775" cy="765993"/>
          </a:xfrm>
          <a:prstGeom prst="rect">
            <a:avLst/>
          </a:prstGeom>
        </p:spPr>
      </p:pic>
      <p:sp>
        <p:nvSpPr>
          <p:cNvPr id="14" name="TextBox 9">
            <a:extLst>
              <a:ext uri="{FF2B5EF4-FFF2-40B4-BE49-F238E27FC236}">
                <a16:creationId xmlns:a16="http://schemas.microsoft.com/office/drawing/2014/main" id="{0FD8571F-ED2D-B506-128B-C0D2296EB264}"/>
              </a:ext>
            </a:extLst>
          </p:cNvPr>
          <p:cNvSpPr txBox="1"/>
          <p:nvPr/>
        </p:nvSpPr>
        <p:spPr>
          <a:xfrm>
            <a:off x="1940381" y="2118452"/>
            <a:ext cx="1602251"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Dynamo DB</a:t>
            </a:r>
            <a:endParaRPr lang="en-US"/>
          </a:p>
        </p:txBody>
      </p:sp>
      <p:sp>
        <p:nvSpPr>
          <p:cNvPr id="3" name="Título 4">
            <a:extLst>
              <a:ext uri="{FF2B5EF4-FFF2-40B4-BE49-F238E27FC236}">
                <a16:creationId xmlns:a16="http://schemas.microsoft.com/office/drawing/2014/main" id="{5C19AD62-4FCF-A9E7-E4FC-3A64ABFE3A9C}"/>
              </a:ext>
            </a:extLst>
          </p:cNvPr>
          <p:cNvSpPr>
            <a:spLocks noGrp="1"/>
          </p:cNvSpPr>
          <p:nvPr>
            <p:ph type="title"/>
          </p:nvPr>
        </p:nvSpPr>
        <p:spPr>
          <a:xfrm>
            <a:off x="4499992" y="188640"/>
            <a:ext cx="3312368" cy="504056"/>
          </a:xfrm>
        </p:spPr>
        <p:txBody>
          <a:bodyPr/>
          <a:lstStyle/>
          <a:p>
            <a:pPr algn="ctr"/>
            <a:r>
              <a:rPr lang="es-ES_tradnl">
                <a:solidFill>
                  <a:schemeClr val="bg1"/>
                </a:solidFill>
                <a:latin typeface="Arial"/>
                <a:cs typeface="Arial"/>
              </a:rPr>
              <a:t>Experimento</a:t>
            </a:r>
            <a:endParaRPr lang="es-ES_tradnl">
              <a:solidFill>
                <a:schemeClr val="bg1"/>
              </a:solidFill>
            </a:endParaRPr>
          </a:p>
        </p:txBody>
      </p:sp>
    </p:spTree>
    <p:extLst>
      <p:ext uri="{BB962C8B-B14F-4D97-AF65-F5344CB8AC3E}">
        <p14:creationId xmlns:p14="http://schemas.microsoft.com/office/powerpoint/2010/main" val="974444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FD136D-14B2-8566-926E-1EE3672B184B}"/>
            </a:ext>
          </a:extLst>
        </p:cNvPr>
        <p:cNvGrpSpPr/>
        <p:nvPr/>
      </p:nvGrpSpPr>
      <p:grpSpPr>
        <a:xfrm>
          <a:off x="0" y="0"/>
          <a:ext cx="0" cy="0"/>
          <a:chOff x="0" y="0"/>
          <a:chExt cx="0" cy="0"/>
        </a:xfrm>
      </p:grpSpPr>
      <p:sp>
        <p:nvSpPr>
          <p:cNvPr id="5" name="Footer Placeholder 4">
            <a:extLst>
              <a:ext uri="{FF2B5EF4-FFF2-40B4-BE49-F238E27FC236}">
                <a16:creationId xmlns:a16="http://schemas.microsoft.com/office/drawing/2014/main" id="{4DB98F72-EED3-1779-AC7B-6E0DE386736D}"/>
              </a:ext>
            </a:extLst>
          </p:cNvPr>
          <p:cNvSpPr>
            <a:spLocks noGrp="1"/>
          </p:cNvSpPr>
          <p:nvPr>
            <p:ph type="ftr" sz="quarter" idx="3"/>
          </p:nvPr>
        </p:nvSpPr>
        <p:spPr/>
        <p:txBody>
          <a:bodyPr/>
          <a:lstStyle/>
          <a:p>
            <a:r>
              <a:rPr lang="es-CO"/>
              <a:t>© 2019 - Universidad de Los Andes – Departamento de Sistemas y Computación  - Darío Correal</a:t>
            </a:r>
          </a:p>
        </p:txBody>
      </p:sp>
      <p:sp>
        <p:nvSpPr>
          <p:cNvPr id="6" name="TextBox 6">
            <a:extLst>
              <a:ext uri="{FF2B5EF4-FFF2-40B4-BE49-F238E27FC236}">
                <a16:creationId xmlns:a16="http://schemas.microsoft.com/office/drawing/2014/main" id="{C48821F3-F6BC-A765-3969-023ED7565761}"/>
              </a:ext>
            </a:extLst>
          </p:cNvPr>
          <p:cNvSpPr txBox="1"/>
          <p:nvPr/>
        </p:nvSpPr>
        <p:spPr>
          <a:xfrm>
            <a:off x="244844" y="1063769"/>
            <a:ext cx="8638314" cy="276999"/>
          </a:xfrm>
          <a:prstGeom prst="rect">
            <a:avLst/>
          </a:prstGeom>
          <a:solidFill>
            <a:schemeClr val="bg1">
              <a:lumMod val="85000"/>
            </a:schemeClr>
          </a:solidFill>
        </p:spPr>
        <p:txBody>
          <a:bodyPr wrap="squar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_tradnl" sz="1200" b="1">
                <a:ea typeface="Calibri"/>
                <a:cs typeface="Calibri"/>
              </a:rPr>
              <a:t>Costos de arquitectura (AWS)</a:t>
            </a:r>
          </a:p>
        </p:txBody>
      </p:sp>
      <p:sp>
        <p:nvSpPr>
          <p:cNvPr id="9" name="TextBox 7">
            <a:extLst>
              <a:ext uri="{FF2B5EF4-FFF2-40B4-BE49-F238E27FC236}">
                <a16:creationId xmlns:a16="http://schemas.microsoft.com/office/drawing/2014/main" id="{2510C21D-6867-EF97-9ACC-CE864CD12723}"/>
              </a:ext>
            </a:extLst>
          </p:cNvPr>
          <p:cNvSpPr txBox="1"/>
          <p:nvPr/>
        </p:nvSpPr>
        <p:spPr>
          <a:xfrm>
            <a:off x="3944745" y="1674834"/>
            <a:ext cx="4938413"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sz="1200">
              <a:ea typeface="Calibri"/>
              <a:cs typeface="Calibri"/>
            </a:endParaRPr>
          </a:p>
          <a:p>
            <a:r>
              <a:rPr lang="es-CO" sz="1200" b="1">
                <a:ea typeface="+mn-lt"/>
                <a:cs typeface="+mn-lt"/>
              </a:rPr>
              <a:t>ECS 1 </a:t>
            </a:r>
            <a:r>
              <a:rPr lang="es-CO" sz="1200" b="1" err="1">
                <a:ea typeface="+mn-lt"/>
                <a:cs typeface="+mn-lt"/>
              </a:rPr>
              <a:t>vCPU</a:t>
            </a:r>
            <a:r>
              <a:rPr lang="es-CO" sz="1200" b="1">
                <a:ea typeface="+mn-lt"/>
                <a:cs typeface="+mn-lt"/>
              </a:rPr>
              <a:t> + 2 GB RAM corriendo 24/7 ≈ $30–40 USD/mes.</a:t>
            </a:r>
            <a:endParaRPr lang="es-CO" b="1"/>
          </a:p>
          <a:p>
            <a:r>
              <a:rPr lang="es-CO" sz="1200">
                <a:ea typeface="+mn-lt"/>
                <a:cs typeface="+mn-lt"/>
              </a:rPr>
              <a:t>Este costo es fijo, no depende de reservas.</a:t>
            </a:r>
            <a:endParaRPr lang="es-CO"/>
          </a:p>
        </p:txBody>
      </p:sp>
      <p:sp>
        <p:nvSpPr>
          <p:cNvPr id="14" name="TextBox 9">
            <a:extLst>
              <a:ext uri="{FF2B5EF4-FFF2-40B4-BE49-F238E27FC236}">
                <a16:creationId xmlns:a16="http://schemas.microsoft.com/office/drawing/2014/main" id="{152344F6-7CF8-0247-B5E7-33EA63E2C2DF}"/>
              </a:ext>
            </a:extLst>
          </p:cNvPr>
          <p:cNvSpPr txBox="1"/>
          <p:nvPr/>
        </p:nvSpPr>
        <p:spPr>
          <a:xfrm>
            <a:off x="1794466" y="1846077"/>
            <a:ext cx="1602251"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ECS</a:t>
            </a:r>
            <a:endParaRPr lang="en-US"/>
          </a:p>
        </p:txBody>
      </p:sp>
      <p:pic>
        <p:nvPicPr>
          <p:cNvPr id="3" name="Picture 2">
            <a:extLst>
              <a:ext uri="{FF2B5EF4-FFF2-40B4-BE49-F238E27FC236}">
                <a16:creationId xmlns:a16="http://schemas.microsoft.com/office/drawing/2014/main" id="{AE57B493-4D80-C1CF-6F2D-B68754952542}"/>
              </a:ext>
            </a:extLst>
          </p:cNvPr>
          <p:cNvPicPr>
            <a:picLocks noChangeAspect="1"/>
          </p:cNvPicPr>
          <p:nvPr/>
        </p:nvPicPr>
        <p:blipFill>
          <a:blip r:embed="rId2"/>
          <a:stretch>
            <a:fillRect/>
          </a:stretch>
        </p:blipFill>
        <p:spPr>
          <a:xfrm>
            <a:off x="800607" y="1670625"/>
            <a:ext cx="733425" cy="676275"/>
          </a:xfrm>
          <a:prstGeom prst="rect">
            <a:avLst/>
          </a:prstGeom>
        </p:spPr>
      </p:pic>
      <p:pic>
        <p:nvPicPr>
          <p:cNvPr id="7" name="Picture 6">
            <a:extLst>
              <a:ext uri="{FF2B5EF4-FFF2-40B4-BE49-F238E27FC236}">
                <a16:creationId xmlns:a16="http://schemas.microsoft.com/office/drawing/2014/main" id="{7CA3561D-EC80-12E3-B4B5-8F7FD9116C39}"/>
              </a:ext>
            </a:extLst>
          </p:cNvPr>
          <p:cNvPicPr>
            <a:picLocks noChangeAspect="1"/>
          </p:cNvPicPr>
          <p:nvPr/>
        </p:nvPicPr>
        <p:blipFill>
          <a:blip r:embed="rId3"/>
          <a:stretch>
            <a:fillRect/>
          </a:stretch>
        </p:blipFill>
        <p:spPr>
          <a:xfrm>
            <a:off x="808510" y="2641770"/>
            <a:ext cx="737073" cy="679517"/>
          </a:xfrm>
          <a:prstGeom prst="rect">
            <a:avLst/>
          </a:prstGeom>
        </p:spPr>
      </p:pic>
      <p:sp>
        <p:nvSpPr>
          <p:cNvPr id="8" name="TextBox 9">
            <a:extLst>
              <a:ext uri="{FF2B5EF4-FFF2-40B4-BE49-F238E27FC236}">
                <a16:creationId xmlns:a16="http://schemas.microsoft.com/office/drawing/2014/main" id="{D8FB91B1-07A6-CCB2-CE27-AD3AA3B587BE}"/>
              </a:ext>
            </a:extLst>
          </p:cNvPr>
          <p:cNvSpPr txBox="1"/>
          <p:nvPr/>
        </p:nvSpPr>
        <p:spPr>
          <a:xfrm>
            <a:off x="1804193" y="2789660"/>
            <a:ext cx="1602251"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EventBridge</a:t>
            </a:r>
            <a:endParaRPr lang="en-US"/>
          </a:p>
        </p:txBody>
      </p:sp>
      <p:sp>
        <p:nvSpPr>
          <p:cNvPr id="15" name="TextBox 7">
            <a:extLst>
              <a:ext uri="{FF2B5EF4-FFF2-40B4-BE49-F238E27FC236}">
                <a16:creationId xmlns:a16="http://schemas.microsoft.com/office/drawing/2014/main" id="{5E738612-0D78-B08B-F9D2-48C102A2C87F}"/>
              </a:ext>
            </a:extLst>
          </p:cNvPr>
          <p:cNvSpPr txBox="1"/>
          <p:nvPr/>
        </p:nvSpPr>
        <p:spPr>
          <a:xfrm>
            <a:off x="3954472" y="2530868"/>
            <a:ext cx="4938413" cy="83099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sz="1200">
              <a:ea typeface="Calibri"/>
              <a:cs typeface="Calibri"/>
            </a:endParaRPr>
          </a:p>
          <a:p>
            <a:r>
              <a:rPr lang="es-CO" sz="1200" b="1">
                <a:ea typeface="+mn-lt"/>
                <a:cs typeface="+mn-lt"/>
              </a:rPr>
              <a:t>2 reglas cada 5 min → 576 ejecuciones/día → ~17,280/mes.</a:t>
            </a:r>
            <a:endParaRPr lang="es-CO" b="1">
              <a:ea typeface="+mn-lt"/>
              <a:cs typeface="+mn-lt"/>
            </a:endParaRPr>
          </a:p>
          <a:p>
            <a:r>
              <a:rPr lang="es-CO" sz="1200">
                <a:ea typeface="+mn-lt"/>
                <a:cs typeface="+mn-lt"/>
              </a:rPr>
              <a:t>Costo: insignificante (&lt; $0.02 USD/mes).</a:t>
            </a:r>
            <a:endParaRPr lang="es-CO"/>
          </a:p>
          <a:p>
            <a:endParaRPr lang="es-CO" sz="1200" b="1">
              <a:ea typeface="Calibri"/>
              <a:cs typeface="Calibri"/>
            </a:endParaRPr>
          </a:p>
        </p:txBody>
      </p:sp>
      <p:sp>
        <p:nvSpPr>
          <p:cNvPr id="17" name="TextBox 9">
            <a:extLst>
              <a:ext uri="{FF2B5EF4-FFF2-40B4-BE49-F238E27FC236}">
                <a16:creationId xmlns:a16="http://schemas.microsoft.com/office/drawing/2014/main" id="{EF484D7F-FECC-5DD3-C57E-9F172310651E}"/>
              </a:ext>
            </a:extLst>
          </p:cNvPr>
          <p:cNvSpPr txBox="1"/>
          <p:nvPr/>
        </p:nvSpPr>
        <p:spPr>
          <a:xfrm>
            <a:off x="1833375" y="4005617"/>
            <a:ext cx="1602251"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SNS</a:t>
            </a:r>
            <a:endParaRPr lang="en-US"/>
          </a:p>
        </p:txBody>
      </p:sp>
      <p:sp>
        <p:nvSpPr>
          <p:cNvPr id="18" name="TextBox 7">
            <a:extLst>
              <a:ext uri="{FF2B5EF4-FFF2-40B4-BE49-F238E27FC236}">
                <a16:creationId xmlns:a16="http://schemas.microsoft.com/office/drawing/2014/main" id="{CC3F1F2C-DDF5-C981-5351-0EC9132FF9A1}"/>
              </a:ext>
            </a:extLst>
          </p:cNvPr>
          <p:cNvSpPr txBox="1"/>
          <p:nvPr/>
        </p:nvSpPr>
        <p:spPr>
          <a:xfrm>
            <a:off x="3983654" y="3746825"/>
            <a:ext cx="4938413" cy="120032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sz="1200">
              <a:ea typeface="Calibri"/>
              <a:cs typeface="Calibri"/>
            </a:endParaRPr>
          </a:p>
          <a:p>
            <a:r>
              <a:rPr lang="es-CO" sz="1200" b="1">
                <a:ea typeface="+mn-lt"/>
                <a:cs typeface="+mn-lt"/>
              </a:rPr>
              <a:t>$0.50 por millón de publicaciones.</a:t>
            </a:r>
            <a:endParaRPr lang="es-CO" b="1"/>
          </a:p>
          <a:p>
            <a:r>
              <a:rPr lang="es-CO" sz="1200">
                <a:ea typeface="+mn-lt"/>
                <a:cs typeface="+mn-lt"/>
              </a:rPr>
              <a:t>1000/min → 43M/mes → ~</a:t>
            </a:r>
            <a:r>
              <a:rPr lang="es-CO" sz="1200" b="1">
                <a:ea typeface="+mn-lt"/>
                <a:cs typeface="+mn-lt"/>
              </a:rPr>
              <a:t>$21 USD.</a:t>
            </a:r>
            <a:endParaRPr lang="es-CO" b="1">
              <a:ea typeface="+mn-lt"/>
              <a:cs typeface="+mn-lt"/>
            </a:endParaRPr>
          </a:p>
          <a:p>
            <a:r>
              <a:rPr lang="es-CO" sz="1200">
                <a:ea typeface="+mn-lt"/>
                <a:cs typeface="+mn-lt"/>
              </a:rPr>
              <a:t>10,000/min → 432M/mes → ~</a:t>
            </a:r>
            <a:r>
              <a:rPr lang="es-CO" sz="1200" b="1">
                <a:ea typeface="+mn-lt"/>
                <a:cs typeface="+mn-lt"/>
              </a:rPr>
              <a:t>$216 USD.</a:t>
            </a:r>
            <a:endParaRPr lang="es-CO" b="1">
              <a:ea typeface="Calibri"/>
              <a:cs typeface="Calibri"/>
            </a:endParaRPr>
          </a:p>
          <a:p>
            <a:endParaRPr lang="es-CO" sz="1200" b="1">
              <a:ea typeface="Calibri"/>
              <a:cs typeface="Calibri"/>
            </a:endParaRPr>
          </a:p>
          <a:p>
            <a:endParaRPr lang="es-CO" sz="1200" b="1">
              <a:ea typeface="Calibri"/>
              <a:cs typeface="Calibri"/>
            </a:endParaRPr>
          </a:p>
        </p:txBody>
      </p:sp>
      <p:pic>
        <p:nvPicPr>
          <p:cNvPr id="19" name="Picture 18">
            <a:extLst>
              <a:ext uri="{FF2B5EF4-FFF2-40B4-BE49-F238E27FC236}">
                <a16:creationId xmlns:a16="http://schemas.microsoft.com/office/drawing/2014/main" id="{1BB6DE6D-1BB1-1F83-5370-87780834C28E}"/>
              </a:ext>
            </a:extLst>
          </p:cNvPr>
          <p:cNvPicPr>
            <a:picLocks noChangeAspect="1"/>
          </p:cNvPicPr>
          <p:nvPr/>
        </p:nvPicPr>
        <p:blipFill>
          <a:blip r:embed="rId4"/>
          <a:stretch>
            <a:fillRect/>
          </a:stretch>
        </p:blipFill>
        <p:spPr>
          <a:xfrm>
            <a:off x="795236" y="3825403"/>
            <a:ext cx="744165" cy="666345"/>
          </a:xfrm>
          <a:prstGeom prst="rect">
            <a:avLst/>
          </a:prstGeom>
        </p:spPr>
      </p:pic>
      <p:sp>
        <p:nvSpPr>
          <p:cNvPr id="20" name="TextBox 9">
            <a:extLst>
              <a:ext uri="{FF2B5EF4-FFF2-40B4-BE49-F238E27FC236}">
                <a16:creationId xmlns:a16="http://schemas.microsoft.com/office/drawing/2014/main" id="{FFA00360-CDC5-F8DF-4F23-FE11B7C1CB9A}"/>
              </a:ext>
            </a:extLst>
          </p:cNvPr>
          <p:cNvSpPr txBox="1"/>
          <p:nvPr/>
        </p:nvSpPr>
        <p:spPr>
          <a:xfrm>
            <a:off x="1843102" y="5221574"/>
            <a:ext cx="1602251"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SQS</a:t>
            </a:r>
            <a:endParaRPr lang="en-US"/>
          </a:p>
        </p:txBody>
      </p:sp>
      <p:sp>
        <p:nvSpPr>
          <p:cNvPr id="21" name="TextBox 7">
            <a:extLst>
              <a:ext uri="{FF2B5EF4-FFF2-40B4-BE49-F238E27FC236}">
                <a16:creationId xmlns:a16="http://schemas.microsoft.com/office/drawing/2014/main" id="{11EA15BF-A2E3-F42E-A315-ADD880130612}"/>
              </a:ext>
            </a:extLst>
          </p:cNvPr>
          <p:cNvSpPr txBox="1"/>
          <p:nvPr/>
        </p:nvSpPr>
        <p:spPr>
          <a:xfrm>
            <a:off x="3983653" y="4758501"/>
            <a:ext cx="4938413" cy="193899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sz="1200" b="1">
                <a:ea typeface="Calibri"/>
                <a:cs typeface="Calibri"/>
              </a:rPr>
              <a:t>Precio: </a:t>
            </a:r>
            <a:endParaRPr lang="en-US"/>
          </a:p>
          <a:p>
            <a:r>
              <a:rPr lang="es-CO" sz="1200">
                <a:ea typeface="+mn-lt"/>
                <a:cs typeface="+mn-lt"/>
              </a:rPr>
              <a:t>$0.40 por millón de solicitudes (</a:t>
            </a:r>
            <a:r>
              <a:rPr lang="es-CO" sz="1200" err="1">
                <a:ea typeface="+mn-lt"/>
                <a:cs typeface="+mn-lt"/>
              </a:rPr>
              <a:t>Send</a:t>
            </a:r>
            <a:r>
              <a:rPr lang="es-CO" sz="1200">
                <a:ea typeface="+mn-lt"/>
                <a:cs typeface="+mn-lt"/>
              </a:rPr>
              <a:t>, </a:t>
            </a:r>
            <a:r>
              <a:rPr lang="es-CO" sz="1200" err="1">
                <a:ea typeface="+mn-lt"/>
                <a:cs typeface="+mn-lt"/>
              </a:rPr>
              <a:t>Receive</a:t>
            </a:r>
            <a:r>
              <a:rPr lang="es-CO" sz="1200">
                <a:ea typeface="+mn-lt"/>
                <a:cs typeface="+mn-lt"/>
              </a:rPr>
              <a:t>, </a:t>
            </a:r>
            <a:r>
              <a:rPr lang="es-CO" sz="1200" err="1">
                <a:ea typeface="+mn-lt"/>
                <a:cs typeface="+mn-lt"/>
              </a:rPr>
              <a:t>Delete</a:t>
            </a:r>
            <a:r>
              <a:rPr lang="es-CO" sz="1200">
                <a:ea typeface="+mn-lt"/>
                <a:cs typeface="+mn-lt"/>
              </a:rPr>
              <a:t>).</a:t>
            </a:r>
            <a:endParaRPr lang="es-CO" sz="1200">
              <a:ea typeface="Calibri"/>
              <a:cs typeface="Calibri"/>
            </a:endParaRPr>
          </a:p>
          <a:p>
            <a:r>
              <a:rPr lang="es-CO" sz="1200" b="1">
                <a:ea typeface="+mn-lt"/>
                <a:cs typeface="+mn-lt"/>
              </a:rPr>
              <a:t>Suposiciones:</a:t>
            </a:r>
            <a:endParaRPr lang="es-CO"/>
          </a:p>
          <a:p>
            <a:pPr marL="171450" indent="-171450">
              <a:buFont typeface="Arial"/>
              <a:buChar char="•"/>
            </a:pPr>
            <a:r>
              <a:rPr lang="es-CO" sz="1200">
                <a:ea typeface="+mn-lt"/>
                <a:cs typeface="+mn-lt"/>
              </a:rPr>
              <a:t>1000/min → 60,000/h → 1.44M/día → ~43M/mes.</a:t>
            </a:r>
            <a:endParaRPr lang="es-CO">
              <a:ea typeface="+mn-lt"/>
              <a:cs typeface="+mn-lt"/>
            </a:endParaRPr>
          </a:p>
          <a:p>
            <a:pPr marL="171450" indent="-171450">
              <a:buFont typeface="Arial"/>
              <a:buChar char="•"/>
            </a:pPr>
            <a:r>
              <a:rPr lang="es-CO" sz="1200">
                <a:ea typeface="+mn-lt"/>
                <a:cs typeface="+mn-lt"/>
              </a:rPr>
              <a:t>43M × $0.40/M = ≈ </a:t>
            </a:r>
            <a:r>
              <a:rPr lang="es-CO" sz="1200" b="1">
                <a:ea typeface="+mn-lt"/>
                <a:cs typeface="+mn-lt"/>
              </a:rPr>
              <a:t>$17 USD/mes.</a:t>
            </a:r>
            <a:endParaRPr lang="es-CO" b="1">
              <a:ea typeface="+mn-lt"/>
              <a:cs typeface="+mn-lt"/>
            </a:endParaRPr>
          </a:p>
          <a:p>
            <a:pPr marL="171450" indent="-171450">
              <a:buFont typeface="Arial"/>
              <a:buChar char="•"/>
            </a:pPr>
            <a:r>
              <a:rPr lang="es-CO" sz="1200">
                <a:ea typeface="+mn-lt"/>
                <a:cs typeface="+mn-lt"/>
              </a:rPr>
              <a:t>10,000/min → 600,000/h → 14.4M/día → ~432M/mes.</a:t>
            </a:r>
            <a:endParaRPr lang="es-CO">
              <a:ea typeface="+mn-lt"/>
              <a:cs typeface="+mn-lt"/>
            </a:endParaRPr>
          </a:p>
          <a:p>
            <a:pPr marL="171450" indent="-171450">
              <a:buFont typeface="Arial"/>
              <a:buChar char="•"/>
            </a:pPr>
            <a:r>
              <a:rPr lang="es-CO" sz="1200">
                <a:ea typeface="+mn-lt"/>
                <a:cs typeface="+mn-lt"/>
              </a:rPr>
              <a:t>432M × $0.40/M = ≈ </a:t>
            </a:r>
            <a:r>
              <a:rPr lang="es-CO" sz="1200" b="1">
                <a:ea typeface="+mn-lt"/>
                <a:cs typeface="+mn-lt"/>
              </a:rPr>
              <a:t>$173 USD/mes.</a:t>
            </a:r>
            <a:endParaRPr lang="es-CO" b="1">
              <a:ea typeface="Calibri"/>
              <a:cs typeface="Calibri"/>
            </a:endParaRPr>
          </a:p>
          <a:p>
            <a:endParaRPr lang="es-CO" sz="1200" b="1">
              <a:ea typeface="Calibri"/>
              <a:cs typeface="Calibri"/>
            </a:endParaRPr>
          </a:p>
          <a:p>
            <a:endParaRPr lang="es-CO" sz="1200" b="1">
              <a:ea typeface="Calibri"/>
              <a:cs typeface="Calibri"/>
            </a:endParaRPr>
          </a:p>
          <a:p>
            <a:endParaRPr lang="es-CO" sz="1200" b="1">
              <a:ea typeface="Calibri"/>
              <a:cs typeface="Calibri"/>
            </a:endParaRPr>
          </a:p>
        </p:txBody>
      </p:sp>
      <p:pic>
        <p:nvPicPr>
          <p:cNvPr id="23" name="Picture 22">
            <a:extLst>
              <a:ext uri="{FF2B5EF4-FFF2-40B4-BE49-F238E27FC236}">
                <a16:creationId xmlns:a16="http://schemas.microsoft.com/office/drawing/2014/main" id="{9E58D7E6-C456-EA10-D723-CA6A2CE0382D}"/>
              </a:ext>
            </a:extLst>
          </p:cNvPr>
          <p:cNvPicPr>
            <a:picLocks noChangeAspect="1"/>
          </p:cNvPicPr>
          <p:nvPr/>
        </p:nvPicPr>
        <p:blipFill>
          <a:blip r:embed="rId5"/>
          <a:stretch>
            <a:fillRect/>
          </a:stretch>
        </p:blipFill>
        <p:spPr>
          <a:xfrm>
            <a:off x="805166" y="5046527"/>
            <a:ext cx="743760" cy="714375"/>
          </a:xfrm>
          <a:prstGeom prst="rect">
            <a:avLst/>
          </a:prstGeom>
        </p:spPr>
      </p:pic>
      <p:sp>
        <p:nvSpPr>
          <p:cNvPr id="25" name="Título 4">
            <a:extLst>
              <a:ext uri="{FF2B5EF4-FFF2-40B4-BE49-F238E27FC236}">
                <a16:creationId xmlns:a16="http://schemas.microsoft.com/office/drawing/2014/main" id="{7DD1CEE9-9411-9989-B05B-9C58BDC34A6B}"/>
              </a:ext>
            </a:extLst>
          </p:cNvPr>
          <p:cNvSpPr>
            <a:spLocks noGrp="1"/>
          </p:cNvSpPr>
          <p:nvPr>
            <p:ph type="title"/>
          </p:nvPr>
        </p:nvSpPr>
        <p:spPr>
          <a:xfrm>
            <a:off x="4499992" y="188640"/>
            <a:ext cx="3312368" cy="504056"/>
          </a:xfrm>
        </p:spPr>
        <p:txBody>
          <a:bodyPr/>
          <a:lstStyle/>
          <a:p>
            <a:pPr algn="ctr"/>
            <a:r>
              <a:rPr lang="es-ES_tradnl">
                <a:solidFill>
                  <a:schemeClr val="bg1"/>
                </a:solidFill>
                <a:latin typeface="Arial"/>
                <a:cs typeface="Arial"/>
              </a:rPr>
              <a:t>Experimento</a:t>
            </a:r>
            <a:endParaRPr lang="es-ES_tradnl">
              <a:solidFill>
                <a:schemeClr val="bg1"/>
              </a:solidFill>
            </a:endParaRPr>
          </a:p>
        </p:txBody>
      </p:sp>
    </p:spTree>
    <p:extLst>
      <p:ext uri="{BB962C8B-B14F-4D97-AF65-F5344CB8AC3E}">
        <p14:creationId xmlns:p14="http://schemas.microsoft.com/office/powerpoint/2010/main" val="1391890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39E520-F614-2887-3822-B47AEF74F358}"/>
            </a:ext>
          </a:extLst>
        </p:cNvPr>
        <p:cNvGrpSpPr/>
        <p:nvPr/>
      </p:nvGrpSpPr>
      <p:grpSpPr>
        <a:xfrm>
          <a:off x="0" y="0"/>
          <a:ext cx="0" cy="0"/>
          <a:chOff x="0" y="0"/>
          <a:chExt cx="0" cy="0"/>
        </a:xfrm>
      </p:grpSpPr>
      <p:sp>
        <p:nvSpPr>
          <p:cNvPr id="5" name="Footer Placeholder 4">
            <a:extLst>
              <a:ext uri="{FF2B5EF4-FFF2-40B4-BE49-F238E27FC236}">
                <a16:creationId xmlns:a16="http://schemas.microsoft.com/office/drawing/2014/main" id="{7B113578-BADF-E8FC-E25E-899547CD64A2}"/>
              </a:ext>
            </a:extLst>
          </p:cNvPr>
          <p:cNvSpPr>
            <a:spLocks noGrp="1"/>
          </p:cNvSpPr>
          <p:nvPr>
            <p:ph type="ftr" sz="quarter" idx="3"/>
          </p:nvPr>
        </p:nvSpPr>
        <p:spPr/>
        <p:txBody>
          <a:bodyPr/>
          <a:lstStyle/>
          <a:p>
            <a:r>
              <a:rPr lang="es-CO"/>
              <a:t>© 2019 - Universidad de Los Andes – Departamento de Sistemas y Computación  - Darío Correal</a:t>
            </a:r>
          </a:p>
        </p:txBody>
      </p:sp>
      <p:sp>
        <p:nvSpPr>
          <p:cNvPr id="6" name="TextBox 6">
            <a:extLst>
              <a:ext uri="{FF2B5EF4-FFF2-40B4-BE49-F238E27FC236}">
                <a16:creationId xmlns:a16="http://schemas.microsoft.com/office/drawing/2014/main" id="{96CA392B-4343-EAEF-4658-3E0BA6BBFCA8}"/>
              </a:ext>
            </a:extLst>
          </p:cNvPr>
          <p:cNvSpPr txBox="1"/>
          <p:nvPr/>
        </p:nvSpPr>
        <p:spPr>
          <a:xfrm>
            <a:off x="244844" y="1063769"/>
            <a:ext cx="8638314" cy="276999"/>
          </a:xfrm>
          <a:prstGeom prst="rect">
            <a:avLst/>
          </a:prstGeom>
          <a:solidFill>
            <a:schemeClr val="bg1">
              <a:lumMod val="85000"/>
            </a:schemeClr>
          </a:solidFill>
        </p:spPr>
        <p:txBody>
          <a:bodyPr wrap="squar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_tradnl" sz="1200" b="1">
                <a:ea typeface="Calibri"/>
                <a:cs typeface="Calibri"/>
              </a:rPr>
              <a:t>Costos de arquitectura (AWS)</a:t>
            </a:r>
          </a:p>
        </p:txBody>
      </p:sp>
      <p:sp>
        <p:nvSpPr>
          <p:cNvPr id="9" name="TextBox 7">
            <a:extLst>
              <a:ext uri="{FF2B5EF4-FFF2-40B4-BE49-F238E27FC236}">
                <a16:creationId xmlns:a16="http://schemas.microsoft.com/office/drawing/2014/main" id="{26C99AB6-E9B5-0DC7-E48F-FFB73CE23FAF}"/>
              </a:ext>
            </a:extLst>
          </p:cNvPr>
          <p:cNvSpPr txBox="1"/>
          <p:nvPr/>
        </p:nvSpPr>
        <p:spPr>
          <a:xfrm>
            <a:off x="3944745" y="1674834"/>
            <a:ext cx="4938413" cy="64633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sz="1200">
              <a:ea typeface="Calibri"/>
              <a:cs typeface="Calibri"/>
            </a:endParaRPr>
          </a:p>
          <a:p>
            <a:r>
              <a:rPr lang="es-CO" sz="1200" b="1">
                <a:ea typeface="+mn-lt"/>
                <a:cs typeface="+mn-lt"/>
              </a:rPr>
              <a:t>ECS 1 </a:t>
            </a:r>
            <a:r>
              <a:rPr lang="es-CO" sz="1200" b="1" err="1">
                <a:ea typeface="+mn-lt"/>
                <a:cs typeface="+mn-lt"/>
              </a:rPr>
              <a:t>vCPU</a:t>
            </a:r>
            <a:r>
              <a:rPr lang="es-CO" sz="1200" b="1">
                <a:ea typeface="+mn-lt"/>
                <a:cs typeface="+mn-lt"/>
              </a:rPr>
              <a:t> + 2 GB RAM corriendo 24/7 ≈ $30–40 USD/mes.</a:t>
            </a:r>
            <a:endParaRPr lang="es-CO" b="1"/>
          </a:p>
          <a:p>
            <a:r>
              <a:rPr lang="es-CO" sz="1200">
                <a:ea typeface="+mn-lt"/>
                <a:cs typeface="+mn-lt"/>
              </a:rPr>
              <a:t>Este costo es fijo, no depende de reservas.</a:t>
            </a:r>
            <a:endParaRPr lang="es-CO"/>
          </a:p>
        </p:txBody>
      </p:sp>
      <p:sp>
        <p:nvSpPr>
          <p:cNvPr id="14" name="TextBox 9">
            <a:extLst>
              <a:ext uri="{FF2B5EF4-FFF2-40B4-BE49-F238E27FC236}">
                <a16:creationId xmlns:a16="http://schemas.microsoft.com/office/drawing/2014/main" id="{CD502FFB-7A01-E593-0B37-43CA4A39DB38}"/>
              </a:ext>
            </a:extLst>
          </p:cNvPr>
          <p:cNvSpPr txBox="1"/>
          <p:nvPr/>
        </p:nvSpPr>
        <p:spPr>
          <a:xfrm>
            <a:off x="1794466" y="1846077"/>
            <a:ext cx="1602251"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ECS</a:t>
            </a:r>
            <a:endParaRPr lang="en-US"/>
          </a:p>
        </p:txBody>
      </p:sp>
      <p:pic>
        <p:nvPicPr>
          <p:cNvPr id="3" name="Picture 2">
            <a:extLst>
              <a:ext uri="{FF2B5EF4-FFF2-40B4-BE49-F238E27FC236}">
                <a16:creationId xmlns:a16="http://schemas.microsoft.com/office/drawing/2014/main" id="{F089C4E7-0906-338D-2901-90298F8BADE0}"/>
              </a:ext>
            </a:extLst>
          </p:cNvPr>
          <p:cNvPicPr>
            <a:picLocks noChangeAspect="1"/>
          </p:cNvPicPr>
          <p:nvPr/>
        </p:nvPicPr>
        <p:blipFill>
          <a:blip r:embed="rId2"/>
          <a:stretch>
            <a:fillRect/>
          </a:stretch>
        </p:blipFill>
        <p:spPr>
          <a:xfrm>
            <a:off x="800607" y="1670625"/>
            <a:ext cx="733425" cy="676275"/>
          </a:xfrm>
          <a:prstGeom prst="rect">
            <a:avLst/>
          </a:prstGeom>
        </p:spPr>
      </p:pic>
      <p:pic>
        <p:nvPicPr>
          <p:cNvPr id="7" name="Picture 6">
            <a:extLst>
              <a:ext uri="{FF2B5EF4-FFF2-40B4-BE49-F238E27FC236}">
                <a16:creationId xmlns:a16="http://schemas.microsoft.com/office/drawing/2014/main" id="{2D80EEE5-A580-C154-ED33-97C96FC7D16C}"/>
              </a:ext>
            </a:extLst>
          </p:cNvPr>
          <p:cNvPicPr>
            <a:picLocks noChangeAspect="1"/>
          </p:cNvPicPr>
          <p:nvPr/>
        </p:nvPicPr>
        <p:blipFill>
          <a:blip r:embed="rId3"/>
          <a:stretch>
            <a:fillRect/>
          </a:stretch>
        </p:blipFill>
        <p:spPr>
          <a:xfrm>
            <a:off x="808510" y="2641770"/>
            <a:ext cx="737073" cy="679517"/>
          </a:xfrm>
          <a:prstGeom prst="rect">
            <a:avLst/>
          </a:prstGeom>
        </p:spPr>
      </p:pic>
      <p:sp>
        <p:nvSpPr>
          <p:cNvPr id="8" name="TextBox 9">
            <a:extLst>
              <a:ext uri="{FF2B5EF4-FFF2-40B4-BE49-F238E27FC236}">
                <a16:creationId xmlns:a16="http://schemas.microsoft.com/office/drawing/2014/main" id="{858991B3-E466-F252-1EDE-4DD1448DC5A0}"/>
              </a:ext>
            </a:extLst>
          </p:cNvPr>
          <p:cNvSpPr txBox="1"/>
          <p:nvPr/>
        </p:nvSpPr>
        <p:spPr>
          <a:xfrm>
            <a:off x="1804193" y="2789660"/>
            <a:ext cx="1602251"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EventBridge</a:t>
            </a:r>
            <a:endParaRPr lang="en-US"/>
          </a:p>
        </p:txBody>
      </p:sp>
      <p:sp>
        <p:nvSpPr>
          <p:cNvPr id="15" name="TextBox 7">
            <a:extLst>
              <a:ext uri="{FF2B5EF4-FFF2-40B4-BE49-F238E27FC236}">
                <a16:creationId xmlns:a16="http://schemas.microsoft.com/office/drawing/2014/main" id="{665FC346-3B39-0558-E316-7381F3E2EA84}"/>
              </a:ext>
            </a:extLst>
          </p:cNvPr>
          <p:cNvSpPr txBox="1"/>
          <p:nvPr/>
        </p:nvSpPr>
        <p:spPr>
          <a:xfrm>
            <a:off x="3954472" y="2530868"/>
            <a:ext cx="4938413" cy="83099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sz="1200">
              <a:ea typeface="Calibri"/>
              <a:cs typeface="Calibri"/>
            </a:endParaRPr>
          </a:p>
          <a:p>
            <a:r>
              <a:rPr lang="es-CO" sz="1200" b="1">
                <a:ea typeface="+mn-lt"/>
                <a:cs typeface="+mn-lt"/>
              </a:rPr>
              <a:t>2 reglas cada 5 min → 576 ejecuciones/día → ~17,280/mes.</a:t>
            </a:r>
            <a:endParaRPr lang="es-CO" b="1">
              <a:ea typeface="+mn-lt"/>
              <a:cs typeface="+mn-lt"/>
            </a:endParaRPr>
          </a:p>
          <a:p>
            <a:r>
              <a:rPr lang="es-CO" sz="1200">
                <a:ea typeface="+mn-lt"/>
                <a:cs typeface="+mn-lt"/>
              </a:rPr>
              <a:t>Costo: insignificante (&lt; $0.02 USD/mes).</a:t>
            </a:r>
            <a:endParaRPr lang="es-CO"/>
          </a:p>
          <a:p>
            <a:endParaRPr lang="es-CO" sz="1200" b="1">
              <a:ea typeface="Calibri"/>
              <a:cs typeface="Calibri"/>
            </a:endParaRPr>
          </a:p>
        </p:txBody>
      </p:sp>
      <p:sp>
        <p:nvSpPr>
          <p:cNvPr id="17" name="TextBox 9">
            <a:extLst>
              <a:ext uri="{FF2B5EF4-FFF2-40B4-BE49-F238E27FC236}">
                <a16:creationId xmlns:a16="http://schemas.microsoft.com/office/drawing/2014/main" id="{ABC96D29-AD13-0BA7-C99F-D9FCA5A87D50}"/>
              </a:ext>
            </a:extLst>
          </p:cNvPr>
          <p:cNvSpPr txBox="1"/>
          <p:nvPr/>
        </p:nvSpPr>
        <p:spPr>
          <a:xfrm>
            <a:off x="1833375" y="4005617"/>
            <a:ext cx="1602251"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SNS</a:t>
            </a:r>
            <a:endParaRPr lang="en-US"/>
          </a:p>
        </p:txBody>
      </p:sp>
      <p:sp>
        <p:nvSpPr>
          <p:cNvPr id="18" name="TextBox 7">
            <a:extLst>
              <a:ext uri="{FF2B5EF4-FFF2-40B4-BE49-F238E27FC236}">
                <a16:creationId xmlns:a16="http://schemas.microsoft.com/office/drawing/2014/main" id="{2E2306C6-797C-677C-26A0-30986AB63949}"/>
              </a:ext>
            </a:extLst>
          </p:cNvPr>
          <p:cNvSpPr txBox="1"/>
          <p:nvPr/>
        </p:nvSpPr>
        <p:spPr>
          <a:xfrm>
            <a:off x="3983654" y="3746825"/>
            <a:ext cx="4938413" cy="120032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sz="1200">
              <a:ea typeface="Calibri"/>
              <a:cs typeface="Calibri"/>
            </a:endParaRPr>
          </a:p>
          <a:p>
            <a:r>
              <a:rPr lang="es-CO" sz="1200" b="1">
                <a:ea typeface="+mn-lt"/>
                <a:cs typeface="+mn-lt"/>
              </a:rPr>
              <a:t>$0.50 por millón de publicaciones.</a:t>
            </a:r>
            <a:endParaRPr lang="es-CO" b="1"/>
          </a:p>
          <a:p>
            <a:r>
              <a:rPr lang="es-CO" sz="1200">
                <a:ea typeface="+mn-lt"/>
                <a:cs typeface="+mn-lt"/>
              </a:rPr>
              <a:t>1000/min → 43M/mes → ~</a:t>
            </a:r>
            <a:r>
              <a:rPr lang="es-CO" sz="1200" b="1">
                <a:ea typeface="+mn-lt"/>
                <a:cs typeface="+mn-lt"/>
              </a:rPr>
              <a:t>$21 USD.</a:t>
            </a:r>
            <a:endParaRPr lang="es-CO" b="1">
              <a:ea typeface="+mn-lt"/>
              <a:cs typeface="+mn-lt"/>
            </a:endParaRPr>
          </a:p>
          <a:p>
            <a:r>
              <a:rPr lang="es-CO" sz="1200">
                <a:ea typeface="+mn-lt"/>
                <a:cs typeface="+mn-lt"/>
              </a:rPr>
              <a:t>10,000/min → 432M/mes → ~</a:t>
            </a:r>
            <a:r>
              <a:rPr lang="es-CO" sz="1200" b="1">
                <a:ea typeface="+mn-lt"/>
                <a:cs typeface="+mn-lt"/>
              </a:rPr>
              <a:t>$216 USD.</a:t>
            </a:r>
            <a:endParaRPr lang="es-CO" b="1">
              <a:ea typeface="Calibri"/>
              <a:cs typeface="Calibri"/>
            </a:endParaRPr>
          </a:p>
          <a:p>
            <a:endParaRPr lang="es-CO" sz="1200" b="1">
              <a:ea typeface="Calibri"/>
              <a:cs typeface="Calibri"/>
            </a:endParaRPr>
          </a:p>
          <a:p>
            <a:endParaRPr lang="es-CO" sz="1200" b="1">
              <a:ea typeface="Calibri"/>
              <a:cs typeface="Calibri"/>
            </a:endParaRPr>
          </a:p>
        </p:txBody>
      </p:sp>
      <p:pic>
        <p:nvPicPr>
          <p:cNvPr id="19" name="Picture 18">
            <a:extLst>
              <a:ext uri="{FF2B5EF4-FFF2-40B4-BE49-F238E27FC236}">
                <a16:creationId xmlns:a16="http://schemas.microsoft.com/office/drawing/2014/main" id="{F2D0BF78-BB0E-4C97-A712-D1A7BCA44434}"/>
              </a:ext>
            </a:extLst>
          </p:cNvPr>
          <p:cNvPicPr>
            <a:picLocks noChangeAspect="1"/>
          </p:cNvPicPr>
          <p:nvPr/>
        </p:nvPicPr>
        <p:blipFill>
          <a:blip r:embed="rId4"/>
          <a:stretch>
            <a:fillRect/>
          </a:stretch>
        </p:blipFill>
        <p:spPr>
          <a:xfrm>
            <a:off x="795236" y="3825403"/>
            <a:ext cx="744165" cy="666345"/>
          </a:xfrm>
          <a:prstGeom prst="rect">
            <a:avLst/>
          </a:prstGeom>
        </p:spPr>
      </p:pic>
      <p:sp>
        <p:nvSpPr>
          <p:cNvPr id="20" name="TextBox 9">
            <a:extLst>
              <a:ext uri="{FF2B5EF4-FFF2-40B4-BE49-F238E27FC236}">
                <a16:creationId xmlns:a16="http://schemas.microsoft.com/office/drawing/2014/main" id="{F4BE4689-1156-AB9F-89E6-43EE3DEAE3A1}"/>
              </a:ext>
            </a:extLst>
          </p:cNvPr>
          <p:cNvSpPr txBox="1"/>
          <p:nvPr/>
        </p:nvSpPr>
        <p:spPr>
          <a:xfrm>
            <a:off x="1843102" y="5221574"/>
            <a:ext cx="1602251"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ea typeface="Calibri"/>
                <a:cs typeface="Calibri"/>
              </a:rPr>
              <a:t>SQS</a:t>
            </a:r>
            <a:endParaRPr lang="en-US"/>
          </a:p>
        </p:txBody>
      </p:sp>
      <p:sp>
        <p:nvSpPr>
          <p:cNvPr id="21" name="TextBox 7">
            <a:extLst>
              <a:ext uri="{FF2B5EF4-FFF2-40B4-BE49-F238E27FC236}">
                <a16:creationId xmlns:a16="http://schemas.microsoft.com/office/drawing/2014/main" id="{9ED442F5-580E-D392-361B-C7BC0FFC6A04}"/>
              </a:ext>
            </a:extLst>
          </p:cNvPr>
          <p:cNvSpPr txBox="1"/>
          <p:nvPr/>
        </p:nvSpPr>
        <p:spPr>
          <a:xfrm>
            <a:off x="3983653" y="4758501"/>
            <a:ext cx="4938413" cy="193899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sz="1200" b="1">
                <a:ea typeface="Calibri"/>
                <a:cs typeface="Calibri"/>
              </a:rPr>
              <a:t>Precio: </a:t>
            </a:r>
            <a:endParaRPr lang="en-US"/>
          </a:p>
          <a:p>
            <a:r>
              <a:rPr lang="es-CO" sz="1200">
                <a:ea typeface="+mn-lt"/>
                <a:cs typeface="+mn-lt"/>
              </a:rPr>
              <a:t>$0.40 por millón de solicitudes (</a:t>
            </a:r>
            <a:r>
              <a:rPr lang="es-CO" sz="1200" err="1">
                <a:ea typeface="+mn-lt"/>
                <a:cs typeface="+mn-lt"/>
              </a:rPr>
              <a:t>Send</a:t>
            </a:r>
            <a:r>
              <a:rPr lang="es-CO" sz="1200">
                <a:ea typeface="+mn-lt"/>
                <a:cs typeface="+mn-lt"/>
              </a:rPr>
              <a:t>, </a:t>
            </a:r>
            <a:r>
              <a:rPr lang="es-CO" sz="1200" err="1">
                <a:ea typeface="+mn-lt"/>
                <a:cs typeface="+mn-lt"/>
              </a:rPr>
              <a:t>Receive</a:t>
            </a:r>
            <a:r>
              <a:rPr lang="es-CO" sz="1200">
                <a:ea typeface="+mn-lt"/>
                <a:cs typeface="+mn-lt"/>
              </a:rPr>
              <a:t>, </a:t>
            </a:r>
            <a:r>
              <a:rPr lang="es-CO" sz="1200" err="1">
                <a:ea typeface="+mn-lt"/>
                <a:cs typeface="+mn-lt"/>
              </a:rPr>
              <a:t>Delete</a:t>
            </a:r>
            <a:r>
              <a:rPr lang="es-CO" sz="1200">
                <a:ea typeface="+mn-lt"/>
                <a:cs typeface="+mn-lt"/>
              </a:rPr>
              <a:t>).</a:t>
            </a:r>
            <a:endParaRPr lang="es-CO" sz="1200">
              <a:ea typeface="Calibri"/>
              <a:cs typeface="Calibri"/>
            </a:endParaRPr>
          </a:p>
          <a:p>
            <a:r>
              <a:rPr lang="es-CO" sz="1200" b="1">
                <a:ea typeface="+mn-lt"/>
                <a:cs typeface="+mn-lt"/>
              </a:rPr>
              <a:t>Suposiciones:</a:t>
            </a:r>
            <a:endParaRPr lang="es-CO"/>
          </a:p>
          <a:p>
            <a:pPr marL="171450" indent="-171450">
              <a:buFont typeface="Arial"/>
              <a:buChar char="•"/>
            </a:pPr>
            <a:r>
              <a:rPr lang="es-CO" sz="1200">
                <a:ea typeface="+mn-lt"/>
                <a:cs typeface="+mn-lt"/>
              </a:rPr>
              <a:t>1000/min → 60,000/h → 1.44M/día → ~43M/mes.</a:t>
            </a:r>
            <a:endParaRPr lang="es-CO">
              <a:ea typeface="+mn-lt"/>
              <a:cs typeface="+mn-lt"/>
            </a:endParaRPr>
          </a:p>
          <a:p>
            <a:pPr marL="171450" indent="-171450">
              <a:buFont typeface="Arial"/>
              <a:buChar char="•"/>
            </a:pPr>
            <a:r>
              <a:rPr lang="es-CO" sz="1200">
                <a:ea typeface="+mn-lt"/>
                <a:cs typeface="+mn-lt"/>
              </a:rPr>
              <a:t>43M × $0.40/M = ≈ </a:t>
            </a:r>
            <a:r>
              <a:rPr lang="es-CO" sz="1200" b="1">
                <a:ea typeface="+mn-lt"/>
                <a:cs typeface="+mn-lt"/>
              </a:rPr>
              <a:t>$17 USD/mes.</a:t>
            </a:r>
            <a:endParaRPr lang="es-CO" b="1">
              <a:ea typeface="+mn-lt"/>
              <a:cs typeface="+mn-lt"/>
            </a:endParaRPr>
          </a:p>
          <a:p>
            <a:pPr marL="171450" indent="-171450">
              <a:buFont typeface="Arial"/>
              <a:buChar char="•"/>
            </a:pPr>
            <a:r>
              <a:rPr lang="es-CO" sz="1200">
                <a:ea typeface="+mn-lt"/>
                <a:cs typeface="+mn-lt"/>
              </a:rPr>
              <a:t>10,000/min → 600,000/h → 14.4M/día → ~432M/mes.</a:t>
            </a:r>
            <a:endParaRPr lang="es-CO">
              <a:ea typeface="+mn-lt"/>
              <a:cs typeface="+mn-lt"/>
            </a:endParaRPr>
          </a:p>
          <a:p>
            <a:pPr marL="171450" indent="-171450">
              <a:buFont typeface="Arial"/>
              <a:buChar char="•"/>
            </a:pPr>
            <a:r>
              <a:rPr lang="es-CO" sz="1200">
                <a:ea typeface="+mn-lt"/>
                <a:cs typeface="+mn-lt"/>
              </a:rPr>
              <a:t>432M × $0.40/M = ≈ </a:t>
            </a:r>
            <a:r>
              <a:rPr lang="es-CO" sz="1200" b="1">
                <a:ea typeface="+mn-lt"/>
                <a:cs typeface="+mn-lt"/>
              </a:rPr>
              <a:t>$173 USD/mes.</a:t>
            </a:r>
            <a:endParaRPr lang="es-CO" b="1">
              <a:ea typeface="Calibri"/>
              <a:cs typeface="Calibri"/>
            </a:endParaRPr>
          </a:p>
          <a:p>
            <a:endParaRPr lang="es-CO" sz="1200" b="1">
              <a:ea typeface="Calibri"/>
              <a:cs typeface="Calibri"/>
            </a:endParaRPr>
          </a:p>
          <a:p>
            <a:endParaRPr lang="es-CO" sz="1200" b="1">
              <a:ea typeface="Calibri"/>
              <a:cs typeface="Calibri"/>
            </a:endParaRPr>
          </a:p>
          <a:p>
            <a:endParaRPr lang="es-CO" sz="1200" b="1">
              <a:ea typeface="Calibri"/>
              <a:cs typeface="Calibri"/>
            </a:endParaRPr>
          </a:p>
        </p:txBody>
      </p:sp>
      <p:pic>
        <p:nvPicPr>
          <p:cNvPr id="23" name="Picture 22">
            <a:extLst>
              <a:ext uri="{FF2B5EF4-FFF2-40B4-BE49-F238E27FC236}">
                <a16:creationId xmlns:a16="http://schemas.microsoft.com/office/drawing/2014/main" id="{32FF5373-8750-6F6C-4948-B8104CDFF5A3}"/>
              </a:ext>
            </a:extLst>
          </p:cNvPr>
          <p:cNvPicPr>
            <a:picLocks noChangeAspect="1"/>
          </p:cNvPicPr>
          <p:nvPr/>
        </p:nvPicPr>
        <p:blipFill>
          <a:blip r:embed="rId5"/>
          <a:stretch>
            <a:fillRect/>
          </a:stretch>
        </p:blipFill>
        <p:spPr>
          <a:xfrm>
            <a:off x="805166" y="5046527"/>
            <a:ext cx="743760" cy="714375"/>
          </a:xfrm>
          <a:prstGeom prst="rect">
            <a:avLst/>
          </a:prstGeom>
        </p:spPr>
      </p:pic>
      <p:sp>
        <p:nvSpPr>
          <p:cNvPr id="4" name="Título 4">
            <a:extLst>
              <a:ext uri="{FF2B5EF4-FFF2-40B4-BE49-F238E27FC236}">
                <a16:creationId xmlns:a16="http://schemas.microsoft.com/office/drawing/2014/main" id="{56AE9997-1B32-C316-4CA5-0500CBDD7EEA}"/>
              </a:ext>
            </a:extLst>
          </p:cNvPr>
          <p:cNvSpPr>
            <a:spLocks noGrp="1"/>
          </p:cNvSpPr>
          <p:nvPr>
            <p:ph type="title"/>
          </p:nvPr>
        </p:nvSpPr>
        <p:spPr>
          <a:xfrm>
            <a:off x="4499992" y="188640"/>
            <a:ext cx="3312368" cy="504056"/>
          </a:xfrm>
        </p:spPr>
        <p:txBody>
          <a:bodyPr/>
          <a:lstStyle/>
          <a:p>
            <a:pPr algn="ctr"/>
            <a:r>
              <a:rPr lang="es-ES_tradnl">
                <a:solidFill>
                  <a:schemeClr val="bg1"/>
                </a:solidFill>
                <a:latin typeface="Arial"/>
                <a:cs typeface="Arial"/>
              </a:rPr>
              <a:t>Experimento</a:t>
            </a:r>
            <a:endParaRPr lang="es-ES_tradnl">
              <a:solidFill>
                <a:schemeClr val="bg1"/>
              </a:solidFill>
            </a:endParaRPr>
          </a:p>
        </p:txBody>
      </p:sp>
    </p:spTree>
    <p:extLst>
      <p:ext uri="{BB962C8B-B14F-4D97-AF65-F5344CB8AC3E}">
        <p14:creationId xmlns:p14="http://schemas.microsoft.com/office/powerpoint/2010/main" val="5068628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E14092-4C55-F8D0-6211-F201A3D281D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B8C4018-EFA5-00CF-74D5-D5E2E1F17760}"/>
              </a:ext>
            </a:extLst>
          </p:cNvPr>
          <p:cNvSpPr>
            <a:spLocks noGrp="1"/>
          </p:cNvSpPr>
          <p:nvPr>
            <p:ph type="sldNum" sz="quarter" idx="4"/>
          </p:nvPr>
        </p:nvSpPr>
        <p:spPr/>
        <p:txBody>
          <a:bodyPr/>
          <a:lstStyle/>
          <a:p>
            <a:fld id="{0AEE6DC9-5AC4-4174-887C-07A615CCC701}" type="slidenum">
              <a:rPr lang="es-CO" smtClean="0"/>
              <a:pPr/>
              <a:t>26</a:t>
            </a:fld>
            <a:endParaRPr lang="es-CO"/>
          </a:p>
        </p:txBody>
      </p:sp>
      <p:sp>
        <p:nvSpPr>
          <p:cNvPr id="2" name="Footer Placeholder 3">
            <a:extLst>
              <a:ext uri="{FF2B5EF4-FFF2-40B4-BE49-F238E27FC236}">
                <a16:creationId xmlns:a16="http://schemas.microsoft.com/office/drawing/2014/main" id="{23FD2123-EF58-0CF9-D0E9-15591A6D44E7}"/>
              </a:ext>
            </a:extLst>
          </p:cNvPr>
          <p:cNvSpPr txBox="1">
            <a:spLocks/>
          </p:cNvSpPr>
          <p:nvPr/>
        </p:nvSpPr>
        <p:spPr>
          <a:xfrm>
            <a:off x="1374141" y="6461033"/>
            <a:ext cx="6251676" cy="365125"/>
          </a:xfrm>
          <a:prstGeom prst="rect">
            <a:avLst/>
          </a:prstGeom>
        </p:spPr>
        <p:txBody>
          <a:bodyPr vert="horz" lIns="91440" tIns="45720" rIns="91440" bIns="45720" rtlCol="0" anchor="ctr"/>
          <a:lstStyle>
            <a:defPPr>
              <a:defRPr lang="es-CO"/>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a:t>© Universidad de Los Andes – Departamento de Sistemas y Computación</a:t>
            </a:r>
          </a:p>
        </p:txBody>
      </p:sp>
      <p:sp>
        <p:nvSpPr>
          <p:cNvPr id="9" name="TextBox 8">
            <a:extLst>
              <a:ext uri="{FF2B5EF4-FFF2-40B4-BE49-F238E27FC236}">
                <a16:creationId xmlns:a16="http://schemas.microsoft.com/office/drawing/2014/main" id="{1C266089-A329-1419-C48C-17D0B08C69EB}"/>
              </a:ext>
            </a:extLst>
          </p:cNvPr>
          <p:cNvSpPr txBox="1"/>
          <p:nvPr/>
        </p:nvSpPr>
        <p:spPr>
          <a:xfrm>
            <a:off x="294857" y="1591944"/>
            <a:ext cx="19763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Request:</a:t>
            </a:r>
            <a:endParaRPr lang="en-US"/>
          </a:p>
        </p:txBody>
      </p:sp>
      <p:sp>
        <p:nvSpPr>
          <p:cNvPr id="13" name="TextBox 6">
            <a:extLst>
              <a:ext uri="{FF2B5EF4-FFF2-40B4-BE49-F238E27FC236}">
                <a16:creationId xmlns:a16="http://schemas.microsoft.com/office/drawing/2014/main" id="{77A7EE63-7DC9-F56C-5F7F-558D11D3B279}"/>
              </a:ext>
            </a:extLst>
          </p:cNvPr>
          <p:cNvSpPr txBox="1"/>
          <p:nvPr/>
        </p:nvSpPr>
        <p:spPr>
          <a:xfrm>
            <a:off x="244844" y="1063769"/>
            <a:ext cx="8638314" cy="276999"/>
          </a:xfrm>
          <a:prstGeom prst="rect">
            <a:avLst/>
          </a:prstGeom>
          <a:solidFill>
            <a:schemeClr val="bg1">
              <a:lumMod val="85000"/>
            </a:schemeClr>
          </a:solidFill>
        </p:spPr>
        <p:txBody>
          <a:bodyPr wrap="squar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_tradnl" sz="1200" b="1" err="1">
                <a:ea typeface="Calibri"/>
                <a:cs typeface="Calibri"/>
              </a:rPr>
              <a:t>Request</a:t>
            </a:r>
            <a:r>
              <a:rPr lang="es-ES_tradnl" sz="1200" b="1">
                <a:ea typeface="Calibri"/>
                <a:cs typeface="Calibri"/>
              </a:rPr>
              <a:t> del experimento</a:t>
            </a:r>
          </a:p>
        </p:txBody>
      </p:sp>
      <p:pic>
        <p:nvPicPr>
          <p:cNvPr id="16" name="Picture 15">
            <a:extLst>
              <a:ext uri="{FF2B5EF4-FFF2-40B4-BE49-F238E27FC236}">
                <a16:creationId xmlns:a16="http://schemas.microsoft.com/office/drawing/2014/main" id="{D4414121-D537-3D23-EB4A-AF52739D9293}"/>
              </a:ext>
            </a:extLst>
          </p:cNvPr>
          <p:cNvPicPr>
            <a:picLocks noChangeAspect="1"/>
          </p:cNvPicPr>
          <p:nvPr/>
        </p:nvPicPr>
        <p:blipFill>
          <a:blip r:embed="rId3"/>
          <a:stretch>
            <a:fillRect/>
          </a:stretch>
        </p:blipFill>
        <p:spPr>
          <a:xfrm>
            <a:off x="290208" y="2389762"/>
            <a:ext cx="3320375" cy="2516222"/>
          </a:xfrm>
          <a:prstGeom prst="rect">
            <a:avLst/>
          </a:prstGeom>
        </p:spPr>
      </p:pic>
      <p:sp>
        <p:nvSpPr>
          <p:cNvPr id="18" name="Título 4">
            <a:extLst>
              <a:ext uri="{FF2B5EF4-FFF2-40B4-BE49-F238E27FC236}">
                <a16:creationId xmlns:a16="http://schemas.microsoft.com/office/drawing/2014/main" id="{083DA665-990A-9664-F02F-86B664142621}"/>
              </a:ext>
            </a:extLst>
          </p:cNvPr>
          <p:cNvSpPr>
            <a:spLocks noGrp="1"/>
          </p:cNvSpPr>
          <p:nvPr>
            <p:ph type="title"/>
          </p:nvPr>
        </p:nvSpPr>
        <p:spPr>
          <a:xfrm>
            <a:off x="4499992" y="188640"/>
            <a:ext cx="3312368" cy="504056"/>
          </a:xfrm>
        </p:spPr>
        <p:txBody>
          <a:bodyPr/>
          <a:lstStyle/>
          <a:p>
            <a:pPr algn="ctr"/>
            <a:r>
              <a:rPr lang="es-ES_tradnl">
                <a:solidFill>
                  <a:schemeClr val="bg1"/>
                </a:solidFill>
                <a:latin typeface="Arial"/>
                <a:cs typeface="Arial"/>
              </a:rPr>
              <a:t>Experimento</a:t>
            </a:r>
            <a:endParaRPr lang="es-ES_tradnl">
              <a:solidFill>
                <a:schemeClr val="bg1"/>
              </a:solidFill>
            </a:endParaRPr>
          </a:p>
        </p:txBody>
      </p:sp>
      <p:pic>
        <p:nvPicPr>
          <p:cNvPr id="12" name="Picture 11">
            <a:extLst>
              <a:ext uri="{FF2B5EF4-FFF2-40B4-BE49-F238E27FC236}">
                <a16:creationId xmlns:a16="http://schemas.microsoft.com/office/drawing/2014/main" id="{B7540B02-58C8-1049-6831-46293FD27A75}"/>
              </a:ext>
            </a:extLst>
          </p:cNvPr>
          <p:cNvPicPr>
            <a:picLocks noChangeAspect="1"/>
          </p:cNvPicPr>
          <p:nvPr/>
        </p:nvPicPr>
        <p:blipFill>
          <a:blip r:embed="rId4"/>
          <a:stretch>
            <a:fillRect/>
          </a:stretch>
        </p:blipFill>
        <p:spPr>
          <a:xfrm>
            <a:off x="3849624" y="2543175"/>
            <a:ext cx="5029200" cy="2210562"/>
          </a:xfrm>
          <a:prstGeom prst="rect">
            <a:avLst/>
          </a:prstGeom>
        </p:spPr>
      </p:pic>
    </p:spTree>
    <p:extLst>
      <p:ext uri="{BB962C8B-B14F-4D97-AF65-F5344CB8AC3E}">
        <p14:creationId xmlns:p14="http://schemas.microsoft.com/office/powerpoint/2010/main" val="9912095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07013-DBB3-C8C1-62EB-3BC0E862D40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6505CC6-F10B-D9A8-F9E8-9448653324DB}"/>
              </a:ext>
            </a:extLst>
          </p:cNvPr>
          <p:cNvSpPr>
            <a:spLocks noGrp="1"/>
          </p:cNvSpPr>
          <p:nvPr>
            <p:ph type="sldNum" sz="quarter" idx="4"/>
          </p:nvPr>
        </p:nvSpPr>
        <p:spPr/>
        <p:txBody>
          <a:bodyPr/>
          <a:lstStyle/>
          <a:p>
            <a:fld id="{0AEE6DC9-5AC4-4174-887C-07A615CCC701}" type="slidenum">
              <a:rPr lang="es-CO" smtClean="0"/>
              <a:pPr/>
              <a:t>27</a:t>
            </a:fld>
            <a:endParaRPr lang="es-CO"/>
          </a:p>
        </p:txBody>
      </p:sp>
      <p:sp>
        <p:nvSpPr>
          <p:cNvPr id="2" name="Footer Placeholder 3">
            <a:extLst>
              <a:ext uri="{FF2B5EF4-FFF2-40B4-BE49-F238E27FC236}">
                <a16:creationId xmlns:a16="http://schemas.microsoft.com/office/drawing/2014/main" id="{D5CC9CE0-2CBB-0CAA-A811-50F056BA0647}"/>
              </a:ext>
            </a:extLst>
          </p:cNvPr>
          <p:cNvSpPr txBox="1">
            <a:spLocks/>
          </p:cNvSpPr>
          <p:nvPr/>
        </p:nvSpPr>
        <p:spPr>
          <a:xfrm>
            <a:off x="1374141" y="6461033"/>
            <a:ext cx="6251676" cy="365125"/>
          </a:xfrm>
          <a:prstGeom prst="rect">
            <a:avLst/>
          </a:prstGeom>
        </p:spPr>
        <p:txBody>
          <a:bodyPr vert="horz" lIns="91440" tIns="45720" rIns="91440" bIns="45720" rtlCol="0" anchor="ctr"/>
          <a:lstStyle>
            <a:defPPr>
              <a:defRPr lang="es-CO"/>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a:t>© Universidad de Los Andes – Departamento de Sistemas y Computación</a:t>
            </a:r>
          </a:p>
        </p:txBody>
      </p:sp>
      <p:sp>
        <p:nvSpPr>
          <p:cNvPr id="5" name="TextBox 6">
            <a:extLst>
              <a:ext uri="{FF2B5EF4-FFF2-40B4-BE49-F238E27FC236}">
                <a16:creationId xmlns:a16="http://schemas.microsoft.com/office/drawing/2014/main" id="{3D7275E6-2613-CB25-2691-CC7F71E8B0C4}"/>
              </a:ext>
            </a:extLst>
          </p:cNvPr>
          <p:cNvSpPr txBox="1"/>
          <p:nvPr/>
        </p:nvSpPr>
        <p:spPr>
          <a:xfrm>
            <a:off x="244844" y="1063769"/>
            <a:ext cx="8638314" cy="276999"/>
          </a:xfrm>
          <a:prstGeom prst="rect">
            <a:avLst/>
          </a:prstGeom>
          <a:solidFill>
            <a:schemeClr val="bg1">
              <a:lumMod val="85000"/>
            </a:schemeClr>
          </a:solidFill>
        </p:spPr>
        <p:txBody>
          <a:bodyPr wrap="squar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_tradnl" sz="1200" b="1">
                <a:ea typeface="Calibri"/>
                <a:cs typeface="Calibri"/>
              </a:rPr>
              <a:t>Resultados del experimento</a:t>
            </a:r>
          </a:p>
        </p:txBody>
      </p:sp>
      <p:pic>
        <p:nvPicPr>
          <p:cNvPr id="6" name="Picture 5">
            <a:extLst>
              <a:ext uri="{FF2B5EF4-FFF2-40B4-BE49-F238E27FC236}">
                <a16:creationId xmlns:a16="http://schemas.microsoft.com/office/drawing/2014/main" id="{EACBDB6A-8863-258C-D15A-9BE5E92F7CE4}"/>
              </a:ext>
            </a:extLst>
          </p:cNvPr>
          <p:cNvPicPr>
            <a:picLocks noChangeAspect="1"/>
          </p:cNvPicPr>
          <p:nvPr/>
        </p:nvPicPr>
        <p:blipFill>
          <a:blip r:embed="rId3"/>
          <a:stretch>
            <a:fillRect/>
          </a:stretch>
        </p:blipFill>
        <p:spPr>
          <a:xfrm>
            <a:off x="836579" y="2204847"/>
            <a:ext cx="6789907" cy="3596171"/>
          </a:xfrm>
          <a:prstGeom prst="rect">
            <a:avLst/>
          </a:prstGeom>
        </p:spPr>
      </p:pic>
      <p:sp>
        <p:nvSpPr>
          <p:cNvPr id="12" name="TextBox 11">
            <a:extLst>
              <a:ext uri="{FF2B5EF4-FFF2-40B4-BE49-F238E27FC236}">
                <a16:creationId xmlns:a16="http://schemas.microsoft.com/office/drawing/2014/main" id="{65AB3B9F-797B-B5F0-9D92-603C034BFF60}"/>
              </a:ext>
            </a:extLst>
          </p:cNvPr>
          <p:cNvSpPr txBox="1"/>
          <p:nvPr/>
        </p:nvSpPr>
        <p:spPr>
          <a:xfrm>
            <a:off x="246219" y="1591944"/>
            <a:ext cx="39825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a:ea typeface="Calibri"/>
                <a:cs typeface="Calibri"/>
              </a:rPr>
              <a:t>Tiempo validación de datos (seguridad): </a:t>
            </a:r>
          </a:p>
        </p:txBody>
      </p:sp>
      <p:sp>
        <p:nvSpPr>
          <p:cNvPr id="14" name="Título 4">
            <a:extLst>
              <a:ext uri="{FF2B5EF4-FFF2-40B4-BE49-F238E27FC236}">
                <a16:creationId xmlns:a16="http://schemas.microsoft.com/office/drawing/2014/main" id="{43524CD4-B9C8-1148-EEB5-BED1B2A96C4D}"/>
              </a:ext>
            </a:extLst>
          </p:cNvPr>
          <p:cNvSpPr>
            <a:spLocks noGrp="1"/>
          </p:cNvSpPr>
          <p:nvPr>
            <p:ph type="title"/>
          </p:nvPr>
        </p:nvSpPr>
        <p:spPr>
          <a:xfrm>
            <a:off x="4499992" y="188640"/>
            <a:ext cx="3312368" cy="504056"/>
          </a:xfrm>
        </p:spPr>
        <p:txBody>
          <a:bodyPr/>
          <a:lstStyle/>
          <a:p>
            <a:pPr algn="ctr"/>
            <a:r>
              <a:rPr lang="es-ES_tradnl">
                <a:solidFill>
                  <a:schemeClr val="bg1"/>
                </a:solidFill>
                <a:latin typeface="Arial"/>
                <a:cs typeface="Arial"/>
              </a:rPr>
              <a:t>Experimento</a:t>
            </a:r>
            <a:endParaRPr lang="es-ES_tradnl">
              <a:solidFill>
                <a:schemeClr val="bg1"/>
              </a:solidFill>
            </a:endParaRPr>
          </a:p>
        </p:txBody>
      </p:sp>
    </p:spTree>
    <p:extLst>
      <p:ext uri="{BB962C8B-B14F-4D97-AF65-F5344CB8AC3E}">
        <p14:creationId xmlns:p14="http://schemas.microsoft.com/office/powerpoint/2010/main" val="29728837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6956AE-451E-4EE0-C54D-B754F48973D8}"/>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02DC84-632E-D644-BA31-AD93CCCB780C}"/>
              </a:ext>
            </a:extLst>
          </p:cNvPr>
          <p:cNvSpPr>
            <a:spLocks noGrp="1"/>
          </p:cNvSpPr>
          <p:nvPr>
            <p:ph type="sldNum" sz="quarter" idx="4"/>
          </p:nvPr>
        </p:nvSpPr>
        <p:spPr/>
        <p:txBody>
          <a:bodyPr/>
          <a:lstStyle/>
          <a:p>
            <a:fld id="{0AEE6DC9-5AC4-4174-887C-07A615CCC701}" type="slidenum">
              <a:rPr lang="es-CO" smtClean="0"/>
              <a:pPr/>
              <a:t>28</a:t>
            </a:fld>
            <a:endParaRPr lang="es-CO"/>
          </a:p>
        </p:txBody>
      </p:sp>
      <p:sp>
        <p:nvSpPr>
          <p:cNvPr id="2" name="Footer Placeholder 3">
            <a:extLst>
              <a:ext uri="{FF2B5EF4-FFF2-40B4-BE49-F238E27FC236}">
                <a16:creationId xmlns:a16="http://schemas.microsoft.com/office/drawing/2014/main" id="{1DC8EF5A-F39B-3040-FAF0-EE017D807DBB}"/>
              </a:ext>
            </a:extLst>
          </p:cNvPr>
          <p:cNvSpPr txBox="1">
            <a:spLocks/>
          </p:cNvSpPr>
          <p:nvPr/>
        </p:nvSpPr>
        <p:spPr>
          <a:xfrm>
            <a:off x="1374141" y="6461033"/>
            <a:ext cx="6251676" cy="365125"/>
          </a:xfrm>
          <a:prstGeom prst="rect">
            <a:avLst/>
          </a:prstGeom>
        </p:spPr>
        <p:txBody>
          <a:bodyPr vert="horz" lIns="91440" tIns="45720" rIns="91440" bIns="45720" rtlCol="0" anchor="ctr"/>
          <a:lstStyle>
            <a:defPPr>
              <a:defRPr lang="es-CO"/>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a:t>© Universidad de Los Andes – Departamento de Sistemas y Computación</a:t>
            </a:r>
          </a:p>
        </p:txBody>
      </p:sp>
      <p:sp>
        <p:nvSpPr>
          <p:cNvPr id="5" name="TextBox 6">
            <a:extLst>
              <a:ext uri="{FF2B5EF4-FFF2-40B4-BE49-F238E27FC236}">
                <a16:creationId xmlns:a16="http://schemas.microsoft.com/office/drawing/2014/main" id="{B7FC2B9D-E93B-B828-7275-80C145D542F3}"/>
              </a:ext>
            </a:extLst>
          </p:cNvPr>
          <p:cNvSpPr txBox="1"/>
          <p:nvPr/>
        </p:nvSpPr>
        <p:spPr>
          <a:xfrm>
            <a:off x="244844" y="1063769"/>
            <a:ext cx="8638314" cy="276999"/>
          </a:xfrm>
          <a:prstGeom prst="rect">
            <a:avLst/>
          </a:prstGeom>
          <a:solidFill>
            <a:schemeClr val="bg1">
              <a:lumMod val="85000"/>
            </a:schemeClr>
          </a:solidFill>
        </p:spPr>
        <p:txBody>
          <a:bodyPr wrap="squar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_tradnl" sz="1200" b="1">
                <a:ea typeface="Calibri"/>
                <a:cs typeface="Calibri"/>
              </a:rPr>
              <a:t>Resultados del experimento</a:t>
            </a:r>
          </a:p>
        </p:txBody>
      </p:sp>
      <p:sp>
        <p:nvSpPr>
          <p:cNvPr id="12" name="TextBox 11">
            <a:extLst>
              <a:ext uri="{FF2B5EF4-FFF2-40B4-BE49-F238E27FC236}">
                <a16:creationId xmlns:a16="http://schemas.microsoft.com/office/drawing/2014/main" id="{84862F69-7216-503D-AA16-4F228F33B416}"/>
              </a:ext>
            </a:extLst>
          </p:cNvPr>
          <p:cNvSpPr txBox="1"/>
          <p:nvPr/>
        </p:nvSpPr>
        <p:spPr>
          <a:xfrm>
            <a:off x="246219" y="1591944"/>
            <a:ext cx="38343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a:ea typeface="Calibri"/>
                <a:cs typeface="Calibri"/>
              </a:rPr>
              <a:t>Tiempo </a:t>
            </a:r>
            <a:r>
              <a:rPr lang="es-CO" err="1">
                <a:ea typeface="Calibri"/>
                <a:cs typeface="Calibri"/>
              </a:rPr>
              <a:t>HeartBeat</a:t>
            </a:r>
            <a:r>
              <a:rPr lang="es-CO">
                <a:ea typeface="Calibri"/>
                <a:cs typeface="Calibri"/>
              </a:rPr>
              <a:t> (Disponibilidad) :</a:t>
            </a:r>
          </a:p>
        </p:txBody>
      </p:sp>
      <p:pic>
        <p:nvPicPr>
          <p:cNvPr id="4" name="Picture 3">
            <a:extLst>
              <a:ext uri="{FF2B5EF4-FFF2-40B4-BE49-F238E27FC236}">
                <a16:creationId xmlns:a16="http://schemas.microsoft.com/office/drawing/2014/main" id="{C2CE90E9-456C-30C4-84E8-7778D7781EFA}"/>
              </a:ext>
            </a:extLst>
          </p:cNvPr>
          <p:cNvPicPr>
            <a:picLocks noChangeAspect="1"/>
          </p:cNvPicPr>
          <p:nvPr/>
        </p:nvPicPr>
        <p:blipFill>
          <a:blip r:embed="rId3"/>
          <a:stretch>
            <a:fillRect/>
          </a:stretch>
        </p:blipFill>
        <p:spPr>
          <a:xfrm>
            <a:off x="963038" y="2079275"/>
            <a:ext cx="6858000" cy="3993228"/>
          </a:xfrm>
          <a:prstGeom prst="rect">
            <a:avLst/>
          </a:prstGeom>
        </p:spPr>
      </p:pic>
      <p:sp>
        <p:nvSpPr>
          <p:cNvPr id="8" name="Título 4">
            <a:extLst>
              <a:ext uri="{FF2B5EF4-FFF2-40B4-BE49-F238E27FC236}">
                <a16:creationId xmlns:a16="http://schemas.microsoft.com/office/drawing/2014/main" id="{79247F91-8548-F938-F3FE-5875B47B40E4}"/>
              </a:ext>
            </a:extLst>
          </p:cNvPr>
          <p:cNvSpPr>
            <a:spLocks noGrp="1"/>
          </p:cNvSpPr>
          <p:nvPr>
            <p:ph type="title"/>
          </p:nvPr>
        </p:nvSpPr>
        <p:spPr>
          <a:xfrm>
            <a:off x="4499992" y="188640"/>
            <a:ext cx="3312368" cy="504056"/>
          </a:xfrm>
        </p:spPr>
        <p:txBody>
          <a:bodyPr/>
          <a:lstStyle/>
          <a:p>
            <a:pPr algn="ctr"/>
            <a:r>
              <a:rPr lang="es-ES_tradnl">
                <a:solidFill>
                  <a:schemeClr val="bg1"/>
                </a:solidFill>
                <a:latin typeface="Arial"/>
                <a:cs typeface="Arial"/>
              </a:rPr>
              <a:t>Experimento</a:t>
            </a:r>
            <a:endParaRPr lang="es-ES_tradnl">
              <a:solidFill>
                <a:schemeClr val="bg1"/>
              </a:solidFill>
            </a:endParaRPr>
          </a:p>
        </p:txBody>
      </p:sp>
    </p:spTree>
    <p:extLst>
      <p:ext uri="{BB962C8B-B14F-4D97-AF65-F5344CB8AC3E}">
        <p14:creationId xmlns:p14="http://schemas.microsoft.com/office/powerpoint/2010/main" val="22688663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EDFF5A-FA4E-AA17-28AD-92B09989532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B15C560-77DE-BC98-FCDB-E9AC04E1B4D3}"/>
              </a:ext>
            </a:extLst>
          </p:cNvPr>
          <p:cNvSpPr>
            <a:spLocks noGrp="1"/>
          </p:cNvSpPr>
          <p:nvPr>
            <p:ph type="sldNum" sz="quarter" idx="4"/>
          </p:nvPr>
        </p:nvSpPr>
        <p:spPr/>
        <p:txBody>
          <a:bodyPr/>
          <a:lstStyle/>
          <a:p>
            <a:fld id="{0AEE6DC9-5AC4-4174-887C-07A615CCC701}" type="slidenum">
              <a:rPr lang="es-CO" smtClean="0"/>
              <a:pPr/>
              <a:t>29</a:t>
            </a:fld>
            <a:endParaRPr lang="es-CO"/>
          </a:p>
        </p:txBody>
      </p:sp>
      <p:sp>
        <p:nvSpPr>
          <p:cNvPr id="2" name="Footer Placeholder 3">
            <a:extLst>
              <a:ext uri="{FF2B5EF4-FFF2-40B4-BE49-F238E27FC236}">
                <a16:creationId xmlns:a16="http://schemas.microsoft.com/office/drawing/2014/main" id="{D28D31D4-1889-191C-42BC-385AE44124BE}"/>
              </a:ext>
            </a:extLst>
          </p:cNvPr>
          <p:cNvSpPr txBox="1">
            <a:spLocks/>
          </p:cNvSpPr>
          <p:nvPr/>
        </p:nvSpPr>
        <p:spPr>
          <a:xfrm>
            <a:off x="1374141" y="6461033"/>
            <a:ext cx="6251676" cy="365125"/>
          </a:xfrm>
          <a:prstGeom prst="rect">
            <a:avLst/>
          </a:prstGeom>
        </p:spPr>
        <p:txBody>
          <a:bodyPr vert="horz" lIns="91440" tIns="45720" rIns="91440" bIns="45720" rtlCol="0" anchor="ctr"/>
          <a:lstStyle>
            <a:defPPr>
              <a:defRPr lang="es-CO"/>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a:t>© Universidad de Los Andes – Departamento de Sistemas y Computación</a:t>
            </a:r>
          </a:p>
        </p:txBody>
      </p:sp>
      <p:sp>
        <p:nvSpPr>
          <p:cNvPr id="5" name="TextBox 6">
            <a:extLst>
              <a:ext uri="{FF2B5EF4-FFF2-40B4-BE49-F238E27FC236}">
                <a16:creationId xmlns:a16="http://schemas.microsoft.com/office/drawing/2014/main" id="{2F59AC97-F367-1452-03EF-8CCB1B851C59}"/>
              </a:ext>
            </a:extLst>
          </p:cNvPr>
          <p:cNvSpPr txBox="1"/>
          <p:nvPr/>
        </p:nvSpPr>
        <p:spPr>
          <a:xfrm>
            <a:off x="244844" y="1063769"/>
            <a:ext cx="8638314" cy="276999"/>
          </a:xfrm>
          <a:prstGeom prst="rect">
            <a:avLst/>
          </a:prstGeom>
          <a:solidFill>
            <a:schemeClr val="bg1">
              <a:lumMod val="85000"/>
            </a:schemeClr>
          </a:solidFill>
        </p:spPr>
        <p:txBody>
          <a:bodyPr wrap="squar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_tradnl" sz="1200" b="1">
                <a:ea typeface="Calibri"/>
                <a:cs typeface="Calibri"/>
              </a:rPr>
              <a:t>Resultados del experimento</a:t>
            </a:r>
          </a:p>
        </p:txBody>
      </p:sp>
      <p:sp>
        <p:nvSpPr>
          <p:cNvPr id="8" name="Título 4">
            <a:extLst>
              <a:ext uri="{FF2B5EF4-FFF2-40B4-BE49-F238E27FC236}">
                <a16:creationId xmlns:a16="http://schemas.microsoft.com/office/drawing/2014/main" id="{571D39A5-AA33-2D17-85CB-371632BBAFB4}"/>
              </a:ext>
            </a:extLst>
          </p:cNvPr>
          <p:cNvSpPr>
            <a:spLocks noGrp="1"/>
          </p:cNvSpPr>
          <p:nvPr>
            <p:ph type="title"/>
          </p:nvPr>
        </p:nvSpPr>
        <p:spPr>
          <a:xfrm>
            <a:off x="4499992" y="188640"/>
            <a:ext cx="3312368" cy="504056"/>
          </a:xfrm>
        </p:spPr>
        <p:txBody>
          <a:bodyPr/>
          <a:lstStyle/>
          <a:p>
            <a:pPr algn="ctr"/>
            <a:r>
              <a:rPr lang="es-ES_tradnl">
                <a:solidFill>
                  <a:schemeClr val="bg1"/>
                </a:solidFill>
                <a:latin typeface="Arial"/>
                <a:cs typeface="Arial"/>
              </a:rPr>
              <a:t>Conclusiones</a:t>
            </a:r>
            <a:endParaRPr lang="es-ES_tradnl">
              <a:solidFill>
                <a:schemeClr val="bg1"/>
              </a:solidFill>
            </a:endParaRPr>
          </a:p>
        </p:txBody>
      </p:sp>
      <p:sp>
        <p:nvSpPr>
          <p:cNvPr id="7" name="TextBox 6">
            <a:extLst>
              <a:ext uri="{FF2B5EF4-FFF2-40B4-BE49-F238E27FC236}">
                <a16:creationId xmlns:a16="http://schemas.microsoft.com/office/drawing/2014/main" id="{2D2CF62B-3A74-722D-8CE8-AFB9EE5DCCF2}"/>
              </a:ext>
            </a:extLst>
          </p:cNvPr>
          <p:cNvSpPr txBox="1"/>
          <p:nvPr/>
        </p:nvSpPr>
        <p:spPr>
          <a:xfrm>
            <a:off x="246888" y="1472184"/>
            <a:ext cx="8540496"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a:ea typeface="+mn-lt"/>
                <a:cs typeface="+mn-lt"/>
              </a:rPr>
              <a:t>Conclusiones a partir de la experimentación según los </a:t>
            </a:r>
            <a:r>
              <a:rPr lang="es-CO" err="1">
                <a:ea typeface="+mn-lt"/>
                <a:cs typeface="+mn-lt"/>
              </a:rPr>
              <a:t>ASRs</a:t>
            </a:r>
          </a:p>
          <a:p>
            <a:r>
              <a:rPr lang="es-CO" b="1">
                <a:ea typeface="+mn-lt"/>
                <a:cs typeface="+mn-lt"/>
              </a:rPr>
              <a:t>Seguridad:</a:t>
            </a:r>
          </a:p>
          <a:p>
            <a:r>
              <a:rPr lang="es-CO">
                <a:ea typeface="+mn-lt"/>
                <a:cs typeface="+mn-lt"/>
              </a:rPr>
              <a:t> La integración de los datos se valida en un tiempo menor al estipulado, lo que demuestra que se cumple con la respuesta esperada. Esto confirma que la infraestructura opera de manera correcta y confiable.</a:t>
            </a:r>
            <a:endParaRPr lang="es-CO">
              <a:ea typeface="Calibri"/>
              <a:cs typeface="Calibri"/>
            </a:endParaRPr>
          </a:p>
          <a:p>
            <a:r>
              <a:rPr lang="es-CO" b="1">
                <a:ea typeface="+mn-lt"/>
                <a:cs typeface="+mn-lt"/>
              </a:rPr>
              <a:t>Disponibilidad:</a:t>
            </a:r>
          </a:p>
          <a:p>
            <a:r>
              <a:rPr lang="es-CO">
                <a:ea typeface="+mn-lt"/>
                <a:cs typeface="+mn-lt"/>
              </a:rPr>
              <a:t> Durante las pruebas en laboratorio observamos que mantener activas las Lambdas de gestión de reservas permite contar con un </a:t>
            </a:r>
            <a:r>
              <a:rPr lang="es-CO" i="1">
                <a:ea typeface="+mn-lt"/>
                <a:cs typeface="+mn-lt"/>
              </a:rPr>
              <a:t>heartbeat</a:t>
            </a:r>
            <a:r>
              <a:rPr lang="es-CO">
                <a:ea typeface="+mn-lt"/>
                <a:cs typeface="+mn-lt"/>
              </a:rPr>
              <a:t> rápido. Gracias a ello, se puede verificar con eficacia que la Lambda se encuentra disponible y lista para operar.</a:t>
            </a:r>
            <a:endParaRPr lang="es-CO">
              <a:ea typeface="Calibri"/>
              <a:cs typeface="Calibri"/>
            </a:endParaRPr>
          </a:p>
          <a:p>
            <a:r>
              <a:rPr lang="es-CO" b="1">
                <a:latin typeface="Calibri"/>
                <a:ea typeface="Calibri"/>
                <a:cs typeface="Calibri"/>
              </a:rPr>
              <a:t>Escalabilidad:</a:t>
            </a:r>
          </a:p>
          <a:p>
            <a:r>
              <a:rPr lang="es-CO">
                <a:ea typeface="+mn-lt"/>
                <a:cs typeface="+mn-lt"/>
              </a:rPr>
              <a:t>La combinación de </a:t>
            </a:r>
            <a:r>
              <a:rPr lang="es-CO" b="1">
                <a:ea typeface="+mn-lt"/>
                <a:cs typeface="+mn-lt"/>
              </a:rPr>
              <a:t>Amazon ECS</a:t>
            </a:r>
            <a:r>
              <a:rPr lang="es-CO">
                <a:ea typeface="+mn-lt"/>
                <a:cs typeface="+mn-lt"/>
              </a:rPr>
              <a:t> y las </a:t>
            </a:r>
            <a:r>
              <a:rPr lang="es-CO" b="1">
                <a:ea typeface="+mn-lt"/>
                <a:cs typeface="+mn-lt"/>
              </a:rPr>
              <a:t>funciones Lambda</a:t>
            </a:r>
            <a:r>
              <a:rPr lang="es-CO">
                <a:ea typeface="+mn-lt"/>
                <a:cs typeface="+mn-lt"/>
              </a:rPr>
              <a:t> dentro de la infraestructura garantiza que el sistema pueda adaptarse de manera flexible a variaciones en la carga de trabajo. ECS aporta capacidad de procesamiento continuo y estable, mientras que las Lambdas permiten responder de forma dinámica a picos de demanda sin necesidad de aprovisionamiento manual. Esta sinergia asegura que se cumpla con el resultado previsto en el ASR, manteniendo la eficiencia operativa y la capacidad de escalar según las necesidades del negocio.</a:t>
            </a:r>
            <a:endParaRPr lang="es-CO">
              <a:ea typeface="Calibri"/>
              <a:cs typeface="Calibri"/>
            </a:endParaRPr>
          </a:p>
          <a:p>
            <a:endParaRPr lang="es-CO" b="1">
              <a:latin typeface="Calibri"/>
              <a:ea typeface="Calibri"/>
              <a:cs typeface="Calibri"/>
            </a:endParaRPr>
          </a:p>
        </p:txBody>
      </p:sp>
    </p:spTree>
    <p:extLst>
      <p:ext uri="{BB962C8B-B14F-4D97-AF65-F5344CB8AC3E}">
        <p14:creationId xmlns:p14="http://schemas.microsoft.com/office/powerpoint/2010/main" val="3763929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DDE3CB-068E-D7D8-5B35-1791540B725E}"/>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4865AE3E-BA4B-615B-52B8-C6626C2737AD}"/>
              </a:ext>
            </a:extLst>
          </p:cNvPr>
          <p:cNvSpPr>
            <a:spLocks noGrp="1"/>
          </p:cNvSpPr>
          <p:nvPr>
            <p:ph type="title"/>
          </p:nvPr>
        </p:nvSpPr>
        <p:spPr>
          <a:xfrm>
            <a:off x="4499992" y="188640"/>
            <a:ext cx="3312368" cy="504056"/>
          </a:xfrm>
        </p:spPr>
        <p:txBody>
          <a:bodyPr/>
          <a:lstStyle/>
          <a:p>
            <a:pPr algn="ctr"/>
            <a:r>
              <a:rPr lang="es-ES_tradnl" err="1">
                <a:solidFill>
                  <a:schemeClr val="bg1"/>
                </a:solidFill>
                <a:latin typeface="Arial"/>
                <a:cs typeface="Arial"/>
              </a:rPr>
              <a:t>ASRs</a:t>
            </a:r>
            <a:r>
              <a:rPr lang="es-ES_tradnl">
                <a:solidFill>
                  <a:schemeClr val="bg1"/>
                </a:solidFill>
                <a:latin typeface="Arial"/>
                <a:cs typeface="Arial"/>
              </a:rPr>
              <a:t> ⭐</a:t>
            </a:r>
            <a:endParaRPr lang="es-ES_tradnl">
              <a:solidFill>
                <a:schemeClr val="bg1"/>
              </a:solidFill>
            </a:endParaRPr>
          </a:p>
        </p:txBody>
      </p:sp>
      <p:sp>
        <p:nvSpPr>
          <p:cNvPr id="3" name="Slide Number Placeholder 2">
            <a:extLst>
              <a:ext uri="{FF2B5EF4-FFF2-40B4-BE49-F238E27FC236}">
                <a16:creationId xmlns:a16="http://schemas.microsoft.com/office/drawing/2014/main" id="{B5DAACD5-C8C6-1905-E0FB-8D633BDD6038}"/>
              </a:ext>
            </a:extLst>
          </p:cNvPr>
          <p:cNvSpPr>
            <a:spLocks noGrp="1"/>
          </p:cNvSpPr>
          <p:nvPr>
            <p:ph type="sldNum" sz="quarter" idx="4"/>
          </p:nvPr>
        </p:nvSpPr>
        <p:spPr/>
        <p:txBody>
          <a:bodyPr/>
          <a:lstStyle/>
          <a:p>
            <a:fld id="{0AEE6DC9-5AC4-4174-887C-07A615CCC701}" type="slidenum">
              <a:rPr lang="es-ES_tradnl" smtClean="0"/>
              <a:pPr/>
              <a:t>3</a:t>
            </a:fld>
            <a:endParaRPr lang="es-ES_tradnl"/>
          </a:p>
        </p:txBody>
      </p:sp>
      <p:sp>
        <p:nvSpPr>
          <p:cNvPr id="6" name="Footer Placeholder 5">
            <a:extLst>
              <a:ext uri="{FF2B5EF4-FFF2-40B4-BE49-F238E27FC236}">
                <a16:creationId xmlns:a16="http://schemas.microsoft.com/office/drawing/2014/main" id="{34FEB2FB-5347-20B0-723E-432728B586FD}"/>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E863205C-3E64-62E5-1121-C6B728A1586E}"/>
              </a:ext>
            </a:extLst>
          </p:cNvPr>
          <p:cNvGraphicFramePr>
            <a:graphicFrameLocks noGrp="1"/>
          </p:cNvGraphicFramePr>
          <p:nvPr>
            <p:extLst>
              <p:ext uri="{D42A27DB-BD31-4B8C-83A1-F6EECF244321}">
                <p14:modId xmlns:p14="http://schemas.microsoft.com/office/powerpoint/2010/main" val="146479939"/>
              </p:ext>
            </p:extLst>
          </p:nvPr>
        </p:nvGraphicFramePr>
        <p:xfrm>
          <a:off x="642367" y="2887616"/>
          <a:ext cx="8075152" cy="116840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Actor externo a la organización </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MX" sz="1100" b="1" noProof="0">
                          <a:solidFill>
                            <a:srgbClr val="000000"/>
                          </a:solidFill>
                        </a:rPr>
                        <a:t>Registro de una reserva</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ES_tradnl" sz="1100" b="1" noProof="0">
                          <a:solidFill>
                            <a:srgbClr val="000000"/>
                          </a:solidFill>
                        </a:rPr>
                        <a:t>Operación normal</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Servicio de reservas</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pPr lvl="0">
                        <a:buNone/>
                      </a:pPr>
                      <a:r>
                        <a:rPr lang="es-MX" sz="1100" b="1" noProof="0">
                          <a:solidFill>
                            <a:srgbClr val="000000"/>
                          </a:solidFill>
                        </a:rPr>
                        <a:t>Detectar un cambio no autorizado en la reserva en menos de 0.3 segundos.</a:t>
                      </a:r>
                      <a:endParaRPr lang="en-US"/>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3EBC36E0-2DC4-FACE-EC4E-A10A0A10D3A3}"/>
              </a:ext>
            </a:extLst>
          </p:cNvPr>
          <p:cNvGraphicFramePr>
            <a:graphicFrameLocks noGrp="1"/>
          </p:cNvGraphicFramePr>
          <p:nvPr>
            <p:extLst>
              <p:ext uri="{D42A27DB-BD31-4B8C-83A1-F6EECF244321}">
                <p14:modId xmlns:p14="http://schemas.microsoft.com/office/powerpoint/2010/main" val="1087030454"/>
              </p:ext>
            </p:extLst>
          </p:nvPr>
        </p:nvGraphicFramePr>
        <p:xfrm>
          <a:off x="3275839" y="1375389"/>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Seguridad</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Segundos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ES_tradnl" sz="1100" noProof="0">
                          <a:solidFill>
                            <a:srgbClr val="000000"/>
                          </a:solidFill>
                        </a:rPr>
                        <a:t>&lt; 0.3 segundos</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3B94A4FF-2AB2-3E92-24EC-24F2AA0D47C9}"/>
              </a:ext>
            </a:extLst>
          </p:cNvPr>
          <p:cNvSpPr txBox="1"/>
          <p:nvPr/>
        </p:nvSpPr>
        <p:spPr>
          <a:xfrm>
            <a:off x="2286167" y="1515595"/>
            <a:ext cx="490840" cy="830997"/>
          </a:xfrm>
          <a:prstGeom prst="rect">
            <a:avLst/>
          </a:prstGeom>
          <a:noFill/>
        </p:spPr>
        <p:txBody>
          <a:bodyPr wrap="none" rtlCol="0">
            <a:spAutoFit/>
          </a:bodyPr>
          <a:lstStyle/>
          <a:p>
            <a:r>
              <a:rPr lang="es-ES_tradnl" sz="4800">
                <a:solidFill>
                  <a:srgbClr val="00B050"/>
                </a:solidFill>
              </a:rPr>
              <a:t>+</a:t>
            </a:r>
          </a:p>
        </p:txBody>
      </p:sp>
      <p:sp>
        <p:nvSpPr>
          <p:cNvPr id="21" name="TextBox 20">
            <a:extLst>
              <a:ext uri="{FF2B5EF4-FFF2-40B4-BE49-F238E27FC236}">
                <a16:creationId xmlns:a16="http://schemas.microsoft.com/office/drawing/2014/main" id="{85677AAA-6EDC-BD8D-702E-0D5FD6A25723}"/>
              </a:ext>
            </a:extLst>
          </p:cNvPr>
          <p:cNvSpPr txBox="1"/>
          <p:nvPr/>
        </p:nvSpPr>
        <p:spPr>
          <a:xfrm>
            <a:off x="2349087" y="4639629"/>
            <a:ext cx="373820" cy="830997"/>
          </a:xfrm>
          <a:prstGeom prst="rect">
            <a:avLst/>
          </a:prstGeom>
          <a:noFill/>
        </p:spPr>
        <p:txBody>
          <a:bodyPr wrap="none" rtlCol="0">
            <a:spAutoFit/>
          </a:bodyPr>
          <a:lstStyle/>
          <a:p>
            <a:r>
              <a:rPr lang="es-ES_tradnl" sz="4800">
                <a:solidFill>
                  <a:srgbClr val="C00000"/>
                </a:solidFill>
              </a:rPr>
              <a:t>-</a:t>
            </a:r>
          </a:p>
        </p:txBody>
      </p:sp>
      <p:graphicFrame>
        <p:nvGraphicFramePr>
          <p:cNvPr id="23" name="Table 22">
            <a:extLst>
              <a:ext uri="{FF2B5EF4-FFF2-40B4-BE49-F238E27FC236}">
                <a16:creationId xmlns:a16="http://schemas.microsoft.com/office/drawing/2014/main" id="{05AE3040-8F72-B170-9E92-70F5A9424228}"/>
              </a:ext>
            </a:extLst>
          </p:cNvPr>
          <p:cNvGraphicFramePr>
            <a:graphicFrameLocks noGrp="1"/>
          </p:cNvGraphicFramePr>
          <p:nvPr>
            <p:extLst>
              <p:ext uri="{D42A27DB-BD31-4B8C-83A1-F6EECF244321}">
                <p14:modId xmlns:p14="http://schemas.microsoft.com/office/powerpoint/2010/main" val="3671984351"/>
              </p:ext>
            </p:extLst>
          </p:nvPr>
        </p:nvGraphicFramePr>
        <p:xfrm>
          <a:off x="3326688" y="4546192"/>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Latencia</a:t>
                      </a:r>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Media</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Impacto</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Tree>
    <p:extLst>
      <p:ext uri="{BB962C8B-B14F-4D97-AF65-F5344CB8AC3E}">
        <p14:creationId xmlns:p14="http://schemas.microsoft.com/office/powerpoint/2010/main" val="29220192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AC9FEE-5C4B-CE05-873E-D3B19D1ACCCC}"/>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31F72588-5244-2205-8012-3B38FF713DB8}"/>
              </a:ext>
            </a:extLst>
          </p:cNvPr>
          <p:cNvSpPr>
            <a:spLocks noGrp="1"/>
          </p:cNvSpPr>
          <p:nvPr>
            <p:ph type="title"/>
          </p:nvPr>
        </p:nvSpPr>
        <p:spPr>
          <a:xfrm>
            <a:off x="4499992" y="188640"/>
            <a:ext cx="3312368" cy="504056"/>
          </a:xfrm>
        </p:spPr>
        <p:txBody>
          <a:bodyPr/>
          <a:lstStyle/>
          <a:p>
            <a:pPr algn="ctr"/>
            <a:r>
              <a:rPr lang="es-ES_tradnl" err="1">
                <a:solidFill>
                  <a:schemeClr val="bg1"/>
                </a:solidFill>
                <a:latin typeface="Arial"/>
                <a:cs typeface="Arial"/>
              </a:rPr>
              <a:t>ASRs</a:t>
            </a:r>
            <a:r>
              <a:rPr lang="es-ES_tradnl">
                <a:solidFill>
                  <a:schemeClr val="bg1"/>
                </a:solidFill>
                <a:latin typeface="Arial"/>
                <a:cs typeface="Arial"/>
              </a:rPr>
              <a:t> ⭐</a:t>
            </a:r>
            <a:endParaRPr lang="es-ES_tradnl">
              <a:solidFill>
                <a:schemeClr val="bg1"/>
              </a:solidFill>
            </a:endParaRPr>
          </a:p>
        </p:txBody>
      </p:sp>
      <p:sp>
        <p:nvSpPr>
          <p:cNvPr id="3" name="Slide Number Placeholder 2">
            <a:extLst>
              <a:ext uri="{FF2B5EF4-FFF2-40B4-BE49-F238E27FC236}">
                <a16:creationId xmlns:a16="http://schemas.microsoft.com/office/drawing/2014/main" id="{F4F88BEB-D29C-6CDC-1734-FAB09625155C}"/>
              </a:ext>
            </a:extLst>
          </p:cNvPr>
          <p:cNvSpPr>
            <a:spLocks noGrp="1"/>
          </p:cNvSpPr>
          <p:nvPr>
            <p:ph type="sldNum" sz="quarter" idx="4"/>
          </p:nvPr>
        </p:nvSpPr>
        <p:spPr/>
        <p:txBody>
          <a:bodyPr/>
          <a:lstStyle/>
          <a:p>
            <a:fld id="{0AEE6DC9-5AC4-4174-887C-07A615CCC701}" type="slidenum">
              <a:rPr lang="es-ES_tradnl" smtClean="0"/>
              <a:pPr/>
              <a:t>4</a:t>
            </a:fld>
            <a:endParaRPr lang="es-ES_tradnl"/>
          </a:p>
        </p:txBody>
      </p:sp>
      <p:sp>
        <p:nvSpPr>
          <p:cNvPr id="6" name="Footer Placeholder 5">
            <a:extLst>
              <a:ext uri="{FF2B5EF4-FFF2-40B4-BE49-F238E27FC236}">
                <a16:creationId xmlns:a16="http://schemas.microsoft.com/office/drawing/2014/main" id="{08364151-EB18-70D0-74CC-B78A4B2D1077}"/>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27CA0D06-26C4-57D9-F18E-36851FC7FCD7}"/>
              </a:ext>
            </a:extLst>
          </p:cNvPr>
          <p:cNvGraphicFramePr>
            <a:graphicFrameLocks noGrp="1"/>
          </p:cNvGraphicFramePr>
          <p:nvPr>
            <p:extLst>
              <p:ext uri="{D42A27DB-BD31-4B8C-83A1-F6EECF244321}">
                <p14:modId xmlns:p14="http://schemas.microsoft.com/office/powerpoint/2010/main" val="4201469671"/>
              </p:ext>
            </p:extLst>
          </p:nvPr>
        </p:nvGraphicFramePr>
        <p:xfrm>
          <a:off x="642367" y="2887616"/>
          <a:ext cx="8075151" cy="1224280"/>
        </p:xfrm>
        <a:graphic>
          <a:graphicData uri="http://schemas.openxmlformats.org/drawingml/2006/table">
            <a:tbl>
              <a:tblPr firstRow="1" bandRow="1">
                <a:tableStyleId>{5C22544A-7EE6-4342-B048-85BDC9FD1C3A}</a:tableStyleId>
              </a:tblPr>
              <a:tblGrid>
                <a:gridCol w="1291166">
                  <a:extLst>
                    <a:ext uri="{9D8B030D-6E8A-4147-A177-3AD203B41FA5}">
                      <a16:colId xmlns:a16="http://schemas.microsoft.com/office/drawing/2014/main" val="364204572"/>
                    </a:ext>
                  </a:extLst>
                </a:gridCol>
                <a:gridCol w="2746409">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Sistema monitoreo</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ES_tradnl" sz="1100" b="1" noProof="0">
                          <a:solidFill>
                            <a:srgbClr val="000000"/>
                          </a:solidFill>
                        </a:rPr>
                        <a:t>Monitorear los componentes de registro de reservas.</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MX" sz="1100" b="1" noProof="0">
                          <a:solidFill>
                            <a:srgbClr val="000000"/>
                          </a:solidFill>
                        </a:rPr>
                        <a:t>Operación normal </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Sistema de reservas</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pPr lvl="0">
                        <a:buNone/>
                      </a:pPr>
                      <a:r>
                        <a:rPr lang="es-MX" sz="1100" b="1" i="0" u="none" strike="noStrike" baseline="0" noProof="0">
                          <a:solidFill>
                            <a:srgbClr val="000000"/>
                          </a:solidFill>
                          <a:latin typeface="Calibri"/>
                        </a:rPr>
                        <a:t>Detectar posibles fallos en los componentes como en la información enviada del registro de reservas en un tiempo igual o inferior a 800 milisegundos.</a:t>
                      </a:r>
                      <a:endParaRPr lang="en-US" i="0" u="none" strike="noStrike" baseline="0">
                        <a:latin typeface="Calibri"/>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40739EBE-3A27-1F7E-F875-6C0F116B7057}"/>
              </a:ext>
            </a:extLst>
          </p:cNvPr>
          <p:cNvGraphicFramePr>
            <a:graphicFrameLocks noGrp="1"/>
          </p:cNvGraphicFramePr>
          <p:nvPr>
            <p:extLst>
              <p:ext uri="{D42A27DB-BD31-4B8C-83A1-F6EECF244321}">
                <p14:modId xmlns:p14="http://schemas.microsoft.com/office/powerpoint/2010/main" val="4051010763"/>
              </p:ext>
            </p:extLst>
          </p:nvPr>
        </p:nvGraphicFramePr>
        <p:xfrm>
          <a:off x="3275839" y="1375389"/>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Disponibilidad</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Milisegundos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MX" sz="1100" noProof="0">
                          <a:solidFill>
                            <a:srgbClr val="000000"/>
                          </a:solidFill>
                        </a:rPr>
                        <a:t>≤ 800ms</a:t>
                      </a:r>
                      <a:endParaRPr lang="es-ES_tradnl" sz="1100" noProof="0">
                        <a:solidFill>
                          <a:srgbClr val="000000"/>
                        </a:solidFill>
                      </a:endParaRP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6BD834F0-BC51-8846-897E-BF876E6B8448}"/>
              </a:ext>
            </a:extLst>
          </p:cNvPr>
          <p:cNvSpPr txBox="1"/>
          <p:nvPr/>
        </p:nvSpPr>
        <p:spPr>
          <a:xfrm>
            <a:off x="2286167" y="1515595"/>
            <a:ext cx="490840" cy="830997"/>
          </a:xfrm>
          <a:prstGeom prst="rect">
            <a:avLst/>
          </a:prstGeom>
          <a:noFill/>
        </p:spPr>
        <p:txBody>
          <a:bodyPr wrap="none" rtlCol="0">
            <a:spAutoFit/>
          </a:bodyPr>
          <a:lstStyle/>
          <a:p>
            <a:r>
              <a:rPr lang="es-ES_tradnl" sz="4800">
                <a:solidFill>
                  <a:srgbClr val="00B050"/>
                </a:solidFill>
              </a:rPr>
              <a:t>+</a:t>
            </a:r>
          </a:p>
        </p:txBody>
      </p:sp>
      <p:sp>
        <p:nvSpPr>
          <p:cNvPr id="21" name="TextBox 20">
            <a:extLst>
              <a:ext uri="{FF2B5EF4-FFF2-40B4-BE49-F238E27FC236}">
                <a16:creationId xmlns:a16="http://schemas.microsoft.com/office/drawing/2014/main" id="{92B7B19F-6DD2-C91C-2BBB-33187BAFFE9A}"/>
              </a:ext>
            </a:extLst>
          </p:cNvPr>
          <p:cNvSpPr txBox="1"/>
          <p:nvPr/>
        </p:nvSpPr>
        <p:spPr>
          <a:xfrm>
            <a:off x="2349087" y="4685349"/>
            <a:ext cx="373820" cy="830997"/>
          </a:xfrm>
          <a:prstGeom prst="rect">
            <a:avLst/>
          </a:prstGeom>
          <a:noFill/>
        </p:spPr>
        <p:txBody>
          <a:bodyPr wrap="none" rtlCol="0">
            <a:spAutoFit/>
          </a:bodyPr>
          <a:lstStyle/>
          <a:p>
            <a:r>
              <a:rPr lang="es-ES_tradnl" sz="4800">
                <a:solidFill>
                  <a:srgbClr val="C00000"/>
                </a:solidFill>
              </a:rPr>
              <a:t>-</a:t>
            </a:r>
          </a:p>
        </p:txBody>
      </p:sp>
      <p:graphicFrame>
        <p:nvGraphicFramePr>
          <p:cNvPr id="24" name="Table 23">
            <a:extLst>
              <a:ext uri="{FF2B5EF4-FFF2-40B4-BE49-F238E27FC236}">
                <a16:creationId xmlns:a16="http://schemas.microsoft.com/office/drawing/2014/main" id="{F0921ECE-4383-83FD-DF3C-6C9939C27EED}"/>
              </a:ext>
            </a:extLst>
          </p:cNvPr>
          <p:cNvGraphicFramePr>
            <a:graphicFrameLocks noGrp="1"/>
          </p:cNvGraphicFramePr>
          <p:nvPr>
            <p:extLst>
              <p:ext uri="{D42A27DB-BD31-4B8C-83A1-F6EECF244321}">
                <p14:modId xmlns:p14="http://schemas.microsoft.com/office/powerpoint/2010/main" val="14552225"/>
              </p:ext>
            </p:extLst>
          </p:nvPr>
        </p:nvGraphicFramePr>
        <p:xfrm>
          <a:off x="3278072" y="4573624"/>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15014">
                <a:tc gridSpan="2">
                  <a:txBody>
                    <a:bodyPr/>
                    <a:lstStyle/>
                    <a:p>
                      <a:pPr lvl="0" algn="ctr">
                        <a:lnSpc>
                          <a:spcPct val="100000"/>
                        </a:lnSpc>
                        <a:spcBef>
                          <a:spcPts val="0"/>
                        </a:spcBef>
                        <a:spcAft>
                          <a:spcPts val="0"/>
                        </a:spcAft>
                        <a:buNone/>
                      </a:pPr>
                      <a:r>
                        <a:rPr lang="es-ES" sz="1100" b="0" i="0" u="none" strike="noStrike" noProof="0">
                          <a:solidFill>
                            <a:srgbClr val="000000"/>
                          </a:solidFill>
                          <a:latin typeface="Calibri"/>
                        </a:rPr>
                        <a:t>Latencia</a:t>
                      </a:r>
                      <a:endParaRPr lang="en-US"/>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15014">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Media</a:t>
                      </a:r>
                    </a:p>
                  </a:txBody>
                  <a:tcPr>
                    <a:solidFill>
                      <a:schemeClr val="tx1">
                        <a:lumMod val="40000"/>
                        <a:lumOff val="60000"/>
                      </a:schemeClr>
                    </a:solidFill>
                  </a:tcPr>
                </a:tc>
                <a:extLst>
                  <a:ext uri="{0D108BD9-81ED-4DB2-BD59-A6C34878D82A}">
                    <a16:rowId xmlns:a16="http://schemas.microsoft.com/office/drawing/2014/main" val="509062101"/>
                  </a:ext>
                </a:extLst>
              </a:tr>
              <a:tr h="393860">
                <a:tc>
                  <a:txBody>
                    <a:bodyPr/>
                    <a:lstStyle/>
                    <a:p>
                      <a:pPr lvl="0">
                        <a:buNone/>
                      </a:pPr>
                      <a:r>
                        <a:rPr lang="es-ES" sz="1100" b="0" i="0" u="none" strike="noStrike" noProof="0">
                          <a:solidFill>
                            <a:srgbClr val="000000"/>
                          </a:solidFill>
                          <a:latin typeface="Calibri"/>
                        </a:rPr>
                        <a:t>Impacto</a:t>
                      </a:r>
                      <a:endParaRPr lang="es-ES_tradnl" sz="1100" noProof="0">
                        <a:solidFill>
                          <a:srgbClr val="000000"/>
                        </a:solidFill>
                      </a:endParaRP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Tree>
    <p:extLst>
      <p:ext uri="{BB962C8B-B14F-4D97-AF65-F5344CB8AC3E}">
        <p14:creationId xmlns:p14="http://schemas.microsoft.com/office/powerpoint/2010/main" val="3199878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4DE2B-AD1D-C43F-829E-359875B8F627}"/>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D9C2709F-3BE1-DFC0-1F1B-5219C43CC24D}"/>
              </a:ext>
            </a:extLst>
          </p:cNvPr>
          <p:cNvSpPr>
            <a:spLocks noGrp="1"/>
          </p:cNvSpPr>
          <p:nvPr>
            <p:ph type="title"/>
          </p:nvPr>
        </p:nvSpPr>
        <p:spPr>
          <a:xfrm>
            <a:off x="4499992" y="188640"/>
            <a:ext cx="3312368" cy="504056"/>
          </a:xfrm>
        </p:spPr>
        <p:txBody>
          <a:bodyPr/>
          <a:lstStyle/>
          <a:p>
            <a:pPr algn="ctr"/>
            <a:r>
              <a:rPr lang="es-ES_tradnl" err="1">
                <a:solidFill>
                  <a:schemeClr val="bg1"/>
                </a:solidFill>
                <a:latin typeface="Arial"/>
                <a:cs typeface="Arial"/>
              </a:rPr>
              <a:t>ASRs</a:t>
            </a:r>
            <a:r>
              <a:rPr lang="es-ES_tradnl">
                <a:solidFill>
                  <a:schemeClr val="bg1"/>
                </a:solidFill>
                <a:latin typeface="Arial"/>
                <a:cs typeface="Arial"/>
              </a:rPr>
              <a:t> ⭐</a:t>
            </a:r>
            <a:endParaRPr lang="es-ES_tradnl">
              <a:solidFill>
                <a:schemeClr val="bg1"/>
              </a:solidFill>
            </a:endParaRPr>
          </a:p>
        </p:txBody>
      </p:sp>
      <p:sp>
        <p:nvSpPr>
          <p:cNvPr id="3" name="Slide Number Placeholder 2">
            <a:extLst>
              <a:ext uri="{FF2B5EF4-FFF2-40B4-BE49-F238E27FC236}">
                <a16:creationId xmlns:a16="http://schemas.microsoft.com/office/drawing/2014/main" id="{C34FBA64-2D8C-4A2E-A613-949465C5C2F8}"/>
              </a:ext>
            </a:extLst>
          </p:cNvPr>
          <p:cNvSpPr>
            <a:spLocks noGrp="1"/>
          </p:cNvSpPr>
          <p:nvPr>
            <p:ph type="sldNum" sz="quarter" idx="4"/>
          </p:nvPr>
        </p:nvSpPr>
        <p:spPr/>
        <p:txBody>
          <a:bodyPr/>
          <a:lstStyle/>
          <a:p>
            <a:fld id="{0AEE6DC9-5AC4-4174-887C-07A615CCC701}" type="slidenum">
              <a:rPr lang="es-ES_tradnl" smtClean="0"/>
              <a:pPr/>
              <a:t>5</a:t>
            </a:fld>
            <a:endParaRPr lang="es-ES_tradnl"/>
          </a:p>
        </p:txBody>
      </p:sp>
      <p:sp>
        <p:nvSpPr>
          <p:cNvPr id="6" name="Footer Placeholder 5">
            <a:extLst>
              <a:ext uri="{FF2B5EF4-FFF2-40B4-BE49-F238E27FC236}">
                <a16:creationId xmlns:a16="http://schemas.microsoft.com/office/drawing/2014/main" id="{5AB8D60F-0945-B820-5F7A-203F16FB35C9}"/>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9D09D480-FB7B-A1A7-EB8F-8B18789F4CC3}"/>
              </a:ext>
            </a:extLst>
          </p:cNvPr>
          <p:cNvGraphicFramePr>
            <a:graphicFrameLocks noGrp="1"/>
          </p:cNvGraphicFramePr>
          <p:nvPr>
            <p:extLst>
              <p:ext uri="{D42A27DB-BD31-4B8C-83A1-F6EECF244321}">
                <p14:modId xmlns:p14="http://schemas.microsoft.com/office/powerpoint/2010/main" val="1612416779"/>
              </p:ext>
            </p:extLst>
          </p:nvPr>
        </p:nvGraphicFramePr>
        <p:xfrm>
          <a:off x="642367" y="2887616"/>
          <a:ext cx="8075152" cy="122428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Usuario</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ES_tradnl" sz="1100" b="1" noProof="0">
                          <a:solidFill>
                            <a:srgbClr val="000000"/>
                          </a:solidFill>
                        </a:rPr>
                        <a:t>Hacer una reserva</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MX" sz="1100" b="1" noProof="0">
                          <a:solidFill>
                            <a:srgbClr val="000000"/>
                          </a:solidFill>
                        </a:rPr>
                        <a:t>Operación normal (1000 reservas por minuto)</a:t>
                      </a:r>
                      <a:endParaRPr lang="es-ES_tradnl" sz="1100" b="1" noProof="0">
                        <a:solidFill>
                          <a:srgbClr val="000000"/>
                        </a:solidFill>
                      </a:endParaRP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Sistema de reservas</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pPr marL="0" marR="0" lvl="0" indent="0" algn="l" rtl="0" eaLnBrk="1" fontAlgn="auto" latinLnBrk="0" hangingPunct="1">
                        <a:lnSpc>
                          <a:spcPct val="100000"/>
                        </a:lnSpc>
                        <a:spcBef>
                          <a:spcPts val="0"/>
                        </a:spcBef>
                        <a:spcAft>
                          <a:spcPts val="0"/>
                        </a:spcAft>
                        <a:buClrTx/>
                        <a:buSzTx/>
                        <a:buFontTx/>
                        <a:buNone/>
                      </a:pPr>
                      <a:r>
                        <a:rPr lang="es-MX" sz="1100" b="1" i="0" u="none" strike="noStrike">
                          <a:solidFill>
                            <a:srgbClr val="000000"/>
                          </a:solidFill>
                          <a:effectLst/>
                          <a:latin typeface="Calibri"/>
                        </a:rPr>
                        <a:t>Crear una reserva </a:t>
                      </a:r>
                      <a:r>
                        <a:rPr lang="es-MX" sz="1100" b="1" i="0" u="none" strike="noStrike" noProof="0">
                          <a:solidFill>
                            <a:srgbClr val="000000"/>
                          </a:solidFill>
                          <a:effectLst/>
                        </a:rPr>
                        <a:t>en un tiempo igual o inferior a 3 segundos.</a:t>
                      </a:r>
                      <a:endParaRPr lang="es-MX" sz="1100" b="1" i="0" u="none" strike="noStrike">
                        <a:solidFill>
                          <a:srgbClr val="000000"/>
                        </a:solidFill>
                        <a:effectLst/>
                        <a:latin typeface="Calibri"/>
                      </a:endParaRPr>
                    </a:p>
                    <a:p>
                      <a:endParaRPr lang="es-ES_tradnl" sz="1100" b="1" noProof="0">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AC014F67-EC60-6293-9A4E-0845751B06DA}"/>
              </a:ext>
            </a:extLst>
          </p:cNvPr>
          <p:cNvGraphicFramePr>
            <a:graphicFrameLocks noGrp="1"/>
          </p:cNvGraphicFramePr>
          <p:nvPr>
            <p:extLst>
              <p:ext uri="{D42A27DB-BD31-4B8C-83A1-F6EECF244321}">
                <p14:modId xmlns:p14="http://schemas.microsoft.com/office/powerpoint/2010/main" val="335130649"/>
              </p:ext>
            </p:extLst>
          </p:nvPr>
        </p:nvGraphicFramePr>
        <p:xfrm>
          <a:off x="642367" y="1521693"/>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Latencia</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Segundos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pPr algn="l" fontAlgn="b">
                        <a:buNone/>
                      </a:pPr>
                      <a:r>
                        <a:rPr lang="es-MX" sz="1100" b="0" i="0" u="none" strike="noStrike">
                          <a:solidFill>
                            <a:srgbClr val="000000"/>
                          </a:solidFill>
                          <a:effectLst/>
                          <a:latin typeface="Calibri" panose="020F0502020204030204" pitchFamily="34" charset="0"/>
                        </a:rPr>
                        <a:t>   ≤ 3 segundos</a:t>
                      </a:r>
                    </a:p>
                  </a:txBody>
                  <a:tcPr marL="9525" marR="9525" marT="9525" marB="0">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0ADA149A-1B54-8135-F8AD-EFA95AC74ACD}"/>
              </a:ext>
            </a:extLst>
          </p:cNvPr>
          <p:cNvSpPr txBox="1"/>
          <p:nvPr/>
        </p:nvSpPr>
        <p:spPr>
          <a:xfrm>
            <a:off x="82463" y="1661899"/>
            <a:ext cx="490840" cy="830997"/>
          </a:xfrm>
          <a:prstGeom prst="rect">
            <a:avLst/>
          </a:prstGeom>
          <a:noFill/>
        </p:spPr>
        <p:txBody>
          <a:bodyPr wrap="none" rtlCol="0">
            <a:spAutoFit/>
          </a:bodyPr>
          <a:lstStyle/>
          <a:p>
            <a:r>
              <a:rPr lang="es-ES_tradnl" sz="4800">
                <a:solidFill>
                  <a:srgbClr val="00B050"/>
                </a:solidFill>
              </a:rPr>
              <a:t>+</a:t>
            </a:r>
          </a:p>
        </p:txBody>
      </p:sp>
      <p:sp>
        <p:nvSpPr>
          <p:cNvPr id="21" name="TextBox 20">
            <a:extLst>
              <a:ext uri="{FF2B5EF4-FFF2-40B4-BE49-F238E27FC236}">
                <a16:creationId xmlns:a16="http://schemas.microsoft.com/office/drawing/2014/main" id="{3CFBE533-EF0F-D67A-7D62-C528B9CD7B9C}"/>
              </a:ext>
            </a:extLst>
          </p:cNvPr>
          <p:cNvSpPr txBox="1"/>
          <p:nvPr/>
        </p:nvSpPr>
        <p:spPr>
          <a:xfrm>
            <a:off x="140432" y="4645419"/>
            <a:ext cx="373820" cy="830997"/>
          </a:xfrm>
          <a:prstGeom prst="rect">
            <a:avLst/>
          </a:prstGeom>
          <a:noFill/>
        </p:spPr>
        <p:txBody>
          <a:bodyPr wrap="none" rtlCol="0">
            <a:spAutoFit/>
          </a:bodyPr>
          <a:lstStyle/>
          <a:p>
            <a:r>
              <a:rPr lang="es-ES_tradnl" sz="4800">
                <a:solidFill>
                  <a:srgbClr val="C00000"/>
                </a:solidFill>
              </a:rPr>
              <a:t>-</a:t>
            </a:r>
          </a:p>
        </p:txBody>
      </p:sp>
      <p:graphicFrame>
        <p:nvGraphicFramePr>
          <p:cNvPr id="23" name="Table 22">
            <a:extLst>
              <a:ext uri="{FF2B5EF4-FFF2-40B4-BE49-F238E27FC236}">
                <a16:creationId xmlns:a16="http://schemas.microsoft.com/office/drawing/2014/main" id="{8F4B0A3D-4D26-8894-7CC1-A7D986E3B093}"/>
              </a:ext>
            </a:extLst>
          </p:cNvPr>
          <p:cNvGraphicFramePr>
            <a:graphicFrameLocks noGrp="1"/>
          </p:cNvGraphicFramePr>
          <p:nvPr>
            <p:extLst>
              <p:ext uri="{D42A27DB-BD31-4B8C-83A1-F6EECF244321}">
                <p14:modId xmlns:p14="http://schemas.microsoft.com/office/powerpoint/2010/main" val="2226845991"/>
              </p:ext>
            </p:extLst>
          </p:nvPr>
        </p:nvGraphicFramePr>
        <p:xfrm>
          <a:off x="641387" y="4546192"/>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lvl="0" algn="ctr">
                        <a:buNone/>
                      </a:pPr>
                      <a:r>
                        <a:rPr lang="es-ES_tradnl" sz="1100" b="0" noProof="0">
                          <a:solidFill>
                            <a:srgbClr val="000000"/>
                          </a:solidFill>
                        </a:rPr>
                        <a:t>Seguridad</a:t>
                      </a:r>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Impacto</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graphicFrame>
        <p:nvGraphicFramePr>
          <p:cNvPr id="2" name="Table 1">
            <a:extLst>
              <a:ext uri="{FF2B5EF4-FFF2-40B4-BE49-F238E27FC236}">
                <a16:creationId xmlns:a16="http://schemas.microsoft.com/office/drawing/2014/main" id="{E07AAD28-9E69-E9E1-B854-5E73222118C4}"/>
              </a:ext>
            </a:extLst>
          </p:cNvPr>
          <p:cNvGraphicFramePr>
            <a:graphicFrameLocks noGrp="1"/>
          </p:cNvGraphicFramePr>
          <p:nvPr>
            <p:extLst>
              <p:ext uri="{D42A27DB-BD31-4B8C-83A1-F6EECF244321}">
                <p14:modId xmlns:p14="http://schemas.microsoft.com/office/powerpoint/2010/main" val="3665128774"/>
              </p:ext>
            </p:extLst>
          </p:nvPr>
        </p:nvGraphicFramePr>
        <p:xfrm>
          <a:off x="6092921" y="1431849"/>
          <a:ext cx="2592288" cy="1194736"/>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Escalabilidad</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pt-BR" sz="1100" noProof="0">
                          <a:solidFill>
                            <a:srgbClr val="000000"/>
                          </a:solidFill>
                        </a:rPr>
                        <a:t>(# de reservas/minuto)* 60 minuto </a:t>
                      </a:r>
                      <a:endParaRPr lang="es-ES_tradnl" sz="1100" noProof="0">
                        <a:solidFill>
                          <a:srgbClr val="000000"/>
                        </a:solidFill>
                      </a:endParaRP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pt-BR" sz="1100" noProof="0">
                          <a:solidFill>
                            <a:srgbClr val="000000"/>
                          </a:solidFill>
                        </a:rPr>
                        <a:t>10.000/minuto * 60 minutos</a:t>
                      </a:r>
                      <a:endParaRPr lang="es-ES_tradnl" sz="1100" noProof="0">
                        <a:solidFill>
                          <a:srgbClr val="000000"/>
                        </a:solidFill>
                      </a:endParaRP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graphicFrame>
        <p:nvGraphicFramePr>
          <p:cNvPr id="4" name="Table 3">
            <a:extLst>
              <a:ext uri="{FF2B5EF4-FFF2-40B4-BE49-F238E27FC236}">
                <a16:creationId xmlns:a16="http://schemas.microsoft.com/office/drawing/2014/main" id="{EAF8FC59-ED03-C0E1-5AEC-86E72841A0E1}"/>
              </a:ext>
            </a:extLst>
          </p:cNvPr>
          <p:cNvGraphicFramePr>
            <a:graphicFrameLocks noGrp="1"/>
          </p:cNvGraphicFramePr>
          <p:nvPr>
            <p:extLst>
              <p:ext uri="{D42A27DB-BD31-4B8C-83A1-F6EECF244321}">
                <p14:modId xmlns:p14="http://schemas.microsoft.com/office/powerpoint/2010/main" val="14804050"/>
              </p:ext>
            </p:extLst>
          </p:nvPr>
        </p:nvGraphicFramePr>
        <p:xfrm>
          <a:off x="6081867" y="4546192"/>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lvl="0" algn="ctr">
                        <a:buNone/>
                      </a:pPr>
                      <a:r>
                        <a:rPr lang="es-ES_tradnl" sz="1100" b="0" noProof="0">
                          <a:solidFill>
                            <a:srgbClr val="000000"/>
                          </a:solidFill>
                        </a:rPr>
                        <a:t>Disponibilidad</a:t>
                      </a:r>
                      <a:endParaRPr lang="es-ES_tradnl" sz="1100" b="0" noProof="0" err="1">
                        <a:solidFill>
                          <a:srgbClr val="000000"/>
                        </a:solidFill>
                      </a:endParaRPr>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Impacto</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Tree>
    <p:extLst>
      <p:ext uri="{BB962C8B-B14F-4D97-AF65-F5344CB8AC3E}">
        <p14:creationId xmlns:p14="http://schemas.microsoft.com/office/powerpoint/2010/main" val="1180192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4EABE1-C3E6-E653-20BD-80DDB8808335}"/>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58245278-8675-A25F-5D79-83298F40F798}"/>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D9840718-318F-AB1D-7EC5-FC59268182AA}"/>
              </a:ext>
            </a:extLst>
          </p:cNvPr>
          <p:cNvSpPr>
            <a:spLocks noGrp="1"/>
          </p:cNvSpPr>
          <p:nvPr>
            <p:ph type="sldNum" sz="quarter" idx="4"/>
          </p:nvPr>
        </p:nvSpPr>
        <p:spPr/>
        <p:txBody>
          <a:bodyPr/>
          <a:lstStyle/>
          <a:p>
            <a:fld id="{0AEE6DC9-5AC4-4174-887C-07A615CCC701}" type="slidenum">
              <a:rPr lang="es-ES_tradnl" smtClean="0"/>
              <a:pPr/>
              <a:t>6</a:t>
            </a:fld>
            <a:endParaRPr lang="es-ES_tradnl"/>
          </a:p>
        </p:txBody>
      </p:sp>
      <p:sp>
        <p:nvSpPr>
          <p:cNvPr id="6" name="Footer Placeholder 5">
            <a:extLst>
              <a:ext uri="{FF2B5EF4-FFF2-40B4-BE49-F238E27FC236}">
                <a16:creationId xmlns:a16="http://schemas.microsoft.com/office/drawing/2014/main" id="{F2A7BD4A-AB4B-B205-38EE-4E1698D0E173}"/>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6DADCE67-5B0E-C214-4C7B-9F0DC930939E}"/>
              </a:ext>
            </a:extLst>
          </p:cNvPr>
          <p:cNvGraphicFramePr>
            <a:graphicFrameLocks noGrp="1"/>
          </p:cNvGraphicFramePr>
          <p:nvPr>
            <p:extLst>
              <p:ext uri="{D42A27DB-BD31-4B8C-83A1-F6EECF244321}">
                <p14:modId xmlns:p14="http://schemas.microsoft.com/office/powerpoint/2010/main" val="2588464740"/>
              </p:ext>
            </p:extLst>
          </p:nvPr>
        </p:nvGraphicFramePr>
        <p:xfrm>
          <a:off x="642367" y="2887616"/>
          <a:ext cx="8075152" cy="116840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Usuario</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MX" sz="1100" b="1" noProof="0">
                          <a:solidFill>
                            <a:srgbClr val="000000"/>
                          </a:solidFill>
                        </a:rPr>
                        <a:t>Procesar el pago de una reserva</a:t>
                      </a:r>
                      <a:endParaRPr lang="es-ES_tradnl" sz="1100" b="1" noProof="0">
                        <a:solidFill>
                          <a:srgbClr val="000000"/>
                        </a:solidFill>
                      </a:endParaRP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MX" sz="1100" b="1" noProof="0">
                          <a:solidFill>
                            <a:srgbClr val="000000"/>
                          </a:solidFill>
                        </a:rPr>
                        <a:t>Operación normal </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Módulo de pagos</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pPr marL="0" marR="0" lvl="0" indent="0" algn="l" rtl="0" eaLnBrk="1" fontAlgn="auto" latinLnBrk="0" hangingPunct="1">
                        <a:lnSpc>
                          <a:spcPct val="100000"/>
                        </a:lnSpc>
                        <a:spcBef>
                          <a:spcPts val="0"/>
                        </a:spcBef>
                        <a:spcAft>
                          <a:spcPts val="0"/>
                        </a:spcAft>
                        <a:buClrTx/>
                        <a:buSzTx/>
                        <a:buFontTx/>
                        <a:buNone/>
                      </a:pPr>
                      <a:r>
                        <a:rPr lang="es-MX" sz="1100" b="1" i="0" u="none" strike="noStrike">
                          <a:solidFill>
                            <a:srgbClr val="000000"/>
                          </a:solidFill>
                          <a:effectLst/>
                          <a:latin typeface="Calibri"/>
                        </a:rPr>
                        <a:t>Procesar el pago en </a:t>
                      </a:r>
                      <a:r>
                        <a:rPr lang="es-MX" sz="1100" b="1" i="0" u="none" strike="noStrike" noProof="0">
                          <a:solidFill>
                            <a:srgbClr val="000000"/>
                          </a:solidFill>
                          <a:effectLst/>
                          <a:latin typeface="Calibri"/>
                        </a:rPr>
                        <a:t>un tiempo igual o inferior a 1 segundo.</a:t>
                      </a:r>
                      <a:endParaRPr lang="es-MX" sz="1100" b="1" i="0" u="none" strike="noStrike">
                        <a:solidFill>
                          <a:srgbClr val="000000"/>
                        </a:solidFill>
                        <a:effectLst/>
                        <a:latin typeface="Calibri"/>
                      </a:endParaRPr>
                    </a:p>
                    <a:p>
                      <a:endParaRPr lang="es-ES_tradnl" sz="1100" b="1" noProof="0">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8768011B-D916-DF45-D99F-109D9E10A558}"/>
              </a:ext>
            </a:extLst>
          </p:cNvPr>
          <p:cNvGraphicFramePr>
            <a:graphicFrameLocks noGrp="1"/>
          </p:cNvGraphicFramePr>
          <p:nvPr>
            <p:extLst>
              <p:ext uri="{D42A27DB-BD31-4B8C-83A1-F6EECF244321}">
                <p14:modId xmlns:p14="http://schemas.microsoft.com/office/powerpoint/2010/main" val="469846154"/>
              </p:ext>
            </p:extLst>
          </p:nvPr>
        </p:nvGraphicFramePr>
        <p:xfrm>
          <a:off x="3275856" y="1570208"/>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Latencia</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Segundos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pPr algn="l" fontAlgn="b">
                        <a:buNone/>
                      </a:pPr>
                      <a:r>
                        <a:rPr lang="es-MX" sz="1100" b="0" i="0" u="none" strike="noStrike">
                          <a:solidFill>
                            <a:srgbClr val="000000"/>
                          </a:solidFill>
                          <a:effectLst/>
                          <a:latin typeface="Calibri"/>
                        </a:rPr>
                        <a:t>   </a:t>
                      </a:r>
                      <a:r>
                        <a:rPr lang="es-MX" sz="1100" b="0" i="0" u="sng" strike="noStrike">
                          <a:solidFill>
                            <a:srgbClr val="000000"/>
                          </a:solidFill>
                          <a:effectLst/>
                          <a:latin typeface="Calibri"/>
                        </a:rPr>
                        <a:t>≤</a:t>
                      </a:r>
                      <a:r>
                        <a:rPr lang="es-MX" sz="1100" b="0" i="0" u="none" strike="noStrike">
                          <a:solidFill>
                            <a:srgbClr val="000000"/>
                          </a:solidFill>
                          <a:effectLst/>
                          <a:latin typeface="Calibri"/>
                        </a:rPr>
                        <a:t> 1 segundo</a:t>
                      </a:r>
                    </a:p>
                  </a:txBody>
                  <a:tcPr marL="9525" marR="9525" marT="9525" marB="0">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1358A890-5210-E492-2681-096ED5C3D834}"/>
              </a:ext>
            </a:extLst>
          </p:cNvPr>
          <p:cNvSpPr txBox="1"/>
          <p:nvPr/>
        </p:nvSpPr>
        <p:spPr>
          <a:xfrm>
            <a:off x="2378446" y="1711812"/>
            <a:ext cx="490840" cy="830997"/>
          </a:xfrm>
          <a:prstGeom prst="rect">
            <a:avLst/>
          </a:prstGeom>
          <a:noFill/>
        </p:spPr>
        <p:txBody>
          <a:bodyPr wrap="none" rtlCol="0">
            <a:spAutoFit/>
          </a:bodyPr>
          <a:lstStyle/>
          <a:p>
            <a:r>
              <a:rPr lang="es-ES_tradnl" sz="4800">
                <a:solidFill>
                  <a:srgbClr val="00B050"/>
                </a:solidFill>
              </a:rPr>
              <a:t>+</a:t>
            </a:r>
          </a:p>
        </p:txBody>
      </p:sp>
      <p:sp>
        <p:nvSpPr>
          <p:cNvPr id="21" name="TextBox 20">
            <a:extLst>
              <a:ext uri="{FF2B5EF4-FFF2-40B4-BE49-F238E27FC236}">
                <a16:creationId xmlns:a16="http://schemas.microsoft.com/office/drawing/2014/main" id="{3C95CFD1-CCBF-7BF8-CD58-326E1FC9FF4C}"/>
              </a:ext>
            </a:extLst>
          </p:cNvPr>
          <p:cNvSpPr txBox="1"/>
          <p:nvPr/>
        </p:nvSpPr>
        <p:spPr>
          <a:xfrm>
            <a:off x="2436414" y="4465734"/>
            <a:ext cx="373820" cy="830997"/>
          </a:xfrm>
          <a:prstGeom prst="rect">
            <a:avLst/>
          </a:prstGeom>
          <a:noFill/>
        </p:spPr>
        <p:txBody>
          <a:bodyPr wrap="none" rtlCol="0">
            <a:spAutoFit/>
          </a:bodyPr>
          <a:lstStyle/>
          <a:p>
            <a:r>
              <a:rPr lang="es-ES_tradnl" sz="4800">
                <a:solidFill>
                  <a:srgbClr val="C00000"/>
                </a:solidFill>
              </a:rPr>
              <a:t>-</a:t>
            </a:r>
          </a:p>
        </p:txBody>
      </p:sp>
      <p:graphicFrame>
        <p:nvGraphicFramePr>
          <p:cNvPr id="22" name="Table 21">
            <a:extLst>
              <a:ext uri="{FF2B5EF4-FFF2-40B4-BE49-F238E27FC236}">
                <a16:creationId xmlns:a16="http://schemas.microsoft.com/office/drawing/2014/main" id="{E7946C74-084F-4A9B-0AA6-CDAD84498AE7}"/>
              </a:ext>
            </a:extLst>
          </p:cNvPr>
          <p:cNvGraphicFramePr>
            <a:graphicFrameLocks noGrp="1"/>
          </p:cNvGraphicFramePr>
          <p:nvPr>
            <p:extLst>
              <p:ext uri="{D42A27DB-BD31-4B8C-83A1-F6EECF244321}">
                <p14:modId xmlns:p14="http://schemas.microsoft.com/office/powerpoint/2010/main" val="1452471371"/>
              </p:ext>
            </p:extLst>
          </p:nvPr>
        </p:nvGraphicFramePr>
        <p:xfrm>
          <a:off x="3276896" y="4372251"/>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lvl="0" algn="ctr">
                        <a:buNone/>
                      </a:pPr>
                      <a:r>
                        <a:rPr lang="es-ES_tradnl" sz="1100" b="0" noProof="0">
                          <a:solidFill>
                            <a:srgbClr val="000000"/>
                          </a:solidFill>
                        </a:rPr>
                        <a:t>Escalabilidad</a:t>
                      </a:r>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Media</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Impacto</a:t>
                      </a:r>
                    </a:p>
                  </a:txBody>
                  <a:tcPr>
                    <a:solidFill>
                      <a:schemeClr val="tx1">
                        <a:lumMod val="40000"/>
                        <a:lumOff val="60000"/>
                      </a:schemeClr>
                    </a:solidFill>
                  </a:tcPr>
                </a:tc>
                <a:tc>
                  <a:txBody>
                    <a:bodyPr/>
                    <a:lstStyle/>
                    <a:p>
                      <a:r>
                        <a:rPr lang="es-ES_tradnl" sz="1100" noProof="0">
                          <a:solidFill>
                            <a:srgbClr val="000000"/>
                          </a:solidFill>
                        </a:rPr>
                        <a:t>Media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Tree>
    <p:extLst>
      <p:ext uri="{BB962C8B-B14F-4D97-AF65-F5344CB8AC3E}">
        <p14:creationId xmlns:p14="http://schemas.microsoft.com/office/powerpoint/2010/main" val="3685139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E7115F-EE68-B0AD-96A8-54D6EF5710B4}"/>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C00801E0-1FA3-E3B8-EF5F-F9AD71DCBC34}"/>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6BE403A7-9F4E-990F-5FD0-4DB42F21DF15}"/>
              </a:ext>
            </a:extLst>
          </p:cNvPr>
          <p:cNvSpPr>
            <a:spLocks noGrp="1"/>
          </p:cNvSpPr>
          <p:nvPr>
            <p:ph type="sldNum" sz="quarter" idx="4"/>
          </p:nvPr>
        </p:nvSpPr>
        <p:spPr/>
        <p:txBody>
          <a:bodyPr/>
          <a:lstStyle/>
          <a:p>
            <a:fld id="{0AEE6DC9-5AC4-4174-887C-07A615CCC701}" type="slidenum">
              <a:rPr lang="es-ES_tradnl" smtClean="0"/>
              <a:pPr/>
              <a:t>7</a:t>
            </a:fld>
            <a:endParaRPr lang="es-ES_tradnl"/>
          </a:p>
        </p:txBody>
      </p:sp>
      <p:sp>
        <p:nvSpPr>
          <p:cNvPr id="6" name="Footer Placeholder 5">
            <a:extLst>
              <a:ext uri="{FF2B5EF4-FFF2-40B4-BE49-F238E27FC236}">
                <a16:creationId xmlns:a16="http://schemas.microsoft.com/office/drawing/2014/main" id="{2D803219-B2CB-D490-B307-A25C736F6A74}"/>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204FAA9D-10F8-4E10-C78D-108A93D6A773}"/>
              </a:ext>
            </a:extLst>
          </p:cNvPr>
          <p:cNvGraphicFramePr>
            <a:graphicFrameLocks noGrp="1"/>
          </p:cNvGraphicFramePr>
          <p:nvPr>
            <p:extLst>
              <p:ext uri="{D42A27DB-BD31-4B8C-83A1-F6EECF244321}">
                <p14:modId xmlns:p14="http://schemas.microsoft.com/office/powerpoint/2010/main" val="3484948598"/>
              </p:ext>
            </p:extLst>
          </p:nvPr>
        </p:nvGraphicFramePr>
        <p:xfrm>
          <a:off x="642367" y="2887616"/>
          <a:ext cx="8075152" cy="116840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Sistema de monitoreo </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MX" sz="1100" b="1" noProof="0">
                          <a:solidFill>
                            <a:srgbClr val="000000"/>
                          </a:solidFill>
                        </a:rPr>
                        <a:t>Recibir ubicación de un vehículo (flota)</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ES_tradnl" sz="1100" b="1" noProof="0">
                          <a:solidFill>
                            <a:srgbClr val="000000"/>
                          </a:solidFill>
                        </a:rPr>
                        <a:t>Operación normal</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Servicio monitoreo</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r>
                        <a:rPr lang="es-MX" sz="1100" b="1" noProof="0">
                          <a:solidFill>
                            <a:srgbClr val="000000"/>
                          </a:solidFill>
                        </a:rPr>
                        <a:t>Detectar cuando el proceso no actualice la ubicación de una flota de manera correcta en un tiempo inferior a 1 segundo.</a:t>
                      </a:r>
                      <a:endParaRPr lang="es-ES_tradnl" sz="1100" b="1" noProof="0">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19E565BF-DADE-8023-3861-2523BD6BC390}"/>
              </a:ext>
            </a:extLst>
          </p:cNvPr>
          <p:cNvGraphicFramePr>
            <a:graphicFrameLocks noGrp="1"/>
          </p:cNvGraphicFramePr>
          <p:nvPr>
            <p:extLst>
              <p:ext uri="{D42A27DB-BD31-4B8C-83A1-F6EECF244321}">
                <p14:modId xmlns:p14="http://schemas.microsoft.com/office/powerpoint/2010/main" val="162887115"/>
              </p:ext>
            </p:extLst>
          </p:nvPr>
        </p:nvGraphicFramePr>
        <p:xfrm>
          <a:off x="3277756" y="1521693"/>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Disponibilidad</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Segundos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ES_tradnl" sz="1100" u="none" noProof="0">
                          <a:solidFill>
                            <a:srgbClr val="000000"/>
                          </a:solidFill>
                        </a:rPr>
                        <a:t>&lt; </a:t>
                      </a:r>
                      <a:r>
                        <a:rPr lang="es-ES_tradnl" sz="1100" noProof="0">
                          <a:solidFill>
                            <a:srgbClr val="000000"/>
                          </a:solidFill>
                        </a:rPr>
                        <a:t>1 segundo</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48834167-3210-6F7C-11A8-CA4978B0E3A2}"/>
              </a:ext>
            </a:extLst>
          </p:cNvPr>
          <p:cNvSpPr txBox="1"/>
          <p:nvPr/>
        </p:nvSpPr>
        <p:spPr>
          <a:xfrm>
            <a:off x="2558131" y="1801654"/>
            <a:ext cx="490840" cy="830997"/>
          </a:xfrm>
          <a:prstGeom prst="rect">
            <a:avLst/>
          </a:prstGeom>
          <a:noFill/>
        </p:spPr>
        <p:txBody>
          <a:bodyPr wrap="none" rtlCol="0">
            <a:spAutoFit/>
          </a:bodyPr>
          <a:lstStyle/>
          <a:p>
            <a:r>
              <a:rPr lang="es-ES_tradnl" sz="4800">
                <a:solidFill>
                  <a:srgbClr val="00B050"/>
                </a:solidFill>
              </a:rPr>
              <a:t>+</a:t>
            </a:r>
          </a:p>
        </p:txBody>
      </p:sp>
      <p:sp>
        <p:nvSpPr>
          <p:cNvPr id="21" name="TextBox 20">
            <a:extLst>
              <a:ext uri="{FF2B5EF4-FFF2-40B4-BE49-F238E27FC236}">
                <a16:creationId xmlns:a16="http://schemas.microsoft.com/office/drawing/2014/main" id="{41E444CD-3E0C-583D-0448-469A43BD110E}"/>
              </a:ext>
            </a:extLst>
          </p:cNvPr>
          <p:cNvSpPr txBox="1"/>
          <p:nvPr/>
        </p:nvSpPr>
        <p:spPr>
          <a:xfrm>
            <a:off x="2616100" y="4475716"/>
            <a:ext cx="373820" cy="830997"/>
          </a:xfrm>
          <a:prstGeom prst="rect">
            <a:avLst/>
          </a:prstGeom>
          <a:noFill/>
        </p:spPr>
        <p:txBody>
          <a:bodyPr wrap="none" rtlCol="0">
            <a:spAutoFit/>
          </a:bodyPr>
          <a:lstStyle/>
          <a:p>
            <a:r>
              <a:rPr lang="es-ES_tradnl" sz="4800">
                <a:solidFill>
                  <a:srgbClr val="C00000"/>
                </a:solidFill>
              </a:rPr>
              <a:t>-</a:t>
            </a:r>
          </a:p>
        </p:txBody>
      </p:sp>
      <p:graphicFrame>
        <p:nvGraphicFramePr>
          <p:cNvPr id="23" name="Table 22">
            <a:extLst>
              <a:ext uri="{FF2B5EF4-FFF2-40B4-BE49-F238E27FC236}">
                <a16:creationId xmlns:a16="http://schemas.microsoft.com/office/drawing/2014/main" id="{B4D09FC4-EEB0-8945-A72F-E2B0B4153D79}"/>
              </a:ext>
            </a:extLst>
          </p:cNvPr>
          <p:cNvGraphicFramePr>
            <a:graphicFrameLocks noGrp="1"/>
          </p:cNvGraphicFramePr>
          <p:nvPr>
            <p:extLst>
              <p:ext uri="{D42A27DB-BD31-4B8C-83A1-F6EECF244321}">
                <p14:modId xmlns:p14="http://schemas.microsoft.com/office/powerpoint/2010/main" val="3451139666"/>
              </p:ext>
            </p:extLst>
          </p:nvPr>
        </p:nvGraphicFramePr>
        <p:xfrm>
          <a:off x="3326688" y="4376489"/>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lvl="0" algn="ctr">
                        <a:buNone/>
                      </a:pPr>
                      <a:r>
                        <a:rPr lang="es-ES_tradnl" sz="1100" b="0" noProof="0">
                          <a:solidFill>
                            <a:srgbClr val="000000"/>
                          </a:solidFill>
                        </a:rPr>
                        <a:t>Latencia</a:t>
                      </a:r>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Impacto</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Tree>
    <p:extLst>
      <p:ext uri="{BB962C8B-B14F-4D97-AF65-F5344CB8AC3E}">
        <p14:creationId xmlns:p14="http://schemas.microsoft.com/office/powerpoint/2010/main" val="3880610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7124E9-3057-0B00-348E-304ECFE476AB}"/>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DD9E66D2-7D47-70DF-4C70-A8FF2611BBA8}"/>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A52CD069-8669-C952-7528-E599DF9C0862}"/>
              </a:ext>
            </a:extLst>
          </p:cNvPr>
          <p:cNvSpPr>
            <a:spLocks noGrp="1"/>
          </p:cNvSpPr>
          <p:nvPr>
            <p:ph type="sldNum" sz="quarter" idx="4"/>
          </p:nvPr>
        </p:nvSpPr>
        <p:spPr/>
        <p:txBody>
          <a:bodyPr/>
          <a:lstStyle/>
          <a:p>
            <a:fld id="{0AEE6DC9-5AC4-4174-887C-07A615CCC701}" type="slidenum">
              <a:rPr lang="es-ES_tradnl" smtClean="0"/>
              <a:pPr/>
              <a:t>8</a:t>
            </a:fld>
            <a:endParaRPr lang="es-ES_tradnl"/>
          </a:p>
        </p:txBody>
      </p:sp>
      <p:sp>
        <p:nvSpPr>
          <p:cNvPr id="6" name="Footer Placeholder 5">
            <a:extLst>
              <a:ext uri="{FF2B5EF4-FFF2-40B4-BE49-F238E27FC236}">
                <a16:creationId xmlns:a16="http://schemas.microsoft.com/office/drawing/2014/main" id="{DC82DDE4-D117-5031-12A9-1E1EF7DC1BBD}"/>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B8412822-B115-B5FF-0D67-D49B1C06782A}"/>
              </a:ext>
            </a:extLst>
          </p:cNvPr>
          <p:cNvGraphicFramePr>
            <a:graphicFrameLocks noGrp="1"/>
          </p:cNvGraphicFramePr>
          <p:nvPr>
            <p:extLst>
              <p:ext uri="{D42A27DB-BD31-4B8C-83A1-F6EECF244321}">
                <p14:modId xmlns:p14="http://schemas.microsoft.com/office/powerpoint/2010/main" val="213532778"/>
              </p:ext>
            </p:extLst>
          </p:nvPr>
        </p:nvGraphicFramePr>
        <p:xfrm>
          <a:off x="642367" y="2887616"/>
          <a:ext cx="8075152" cy="116840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Usuario no autorizado</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MX" sz="1100" b="1" noProof="0">
                          <a:solidFill>
                            <a:srgbClr val="000000"/>
                          </a:solidFill>
                        </a:rPr>
                        <a:t>Modificar información de una ruta </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ES_tradnl" sz="1100" b="1" noProof="0">
                          <a:solidFill>
                            <a:srgbClr val="000000"/>
                          </a:solidFill>
                        </a:rPr>
                        <a:t>Operación normal</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Servicio de monitoreo</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r>
                        <a:rPr lang="es-MX" sz="1100" b="1" noProof="0">
                          <a:solidFill>
                            <a:srgbClr val="000000"/>
                          </a:solidFill>
                        </a:rPr>
                        <a:t>Detectar cualquier intento de modificación de la información de rutas realizado por un usuario no autorizado, en menos de 0.5 segundos. </a:t>
                      </a: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8FE80BDF-2C5C-ACD6-8A73-EF2020A23504}"/>
              </a:ext>
            </a:extLst>
          </p:cNvPr>
          <p:cNvGraphicFramePr>
            <a:graphicFrameLocks noGrp="1"/>
          </p:cNvGraphicFramePr>
          <p:nvPr>
            <p:extLst>
              <p:ext uri="{D42A27DB-BD31-4B8C-83A1-F6EECF244321}">
                <p14:modId xmlns:p14="http://schemas.microsoft.com/office/powerpoint/2010/main" val="3098525312"/>
              </p:ext>
            </p:extLst>
          </p:nvPr>
        </p:nvGraphicFramePr>
        <p:xfrm>
          <a:off x="3275839" y="1448541"/>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Seguridad</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Segundos</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ES_tradnl" sz="1100" noProof="0">
                          <a:solidFill>
                            <a:srgbClr val="000000"/>
                          </a:solidFill>
                        </a:rPr>
                        <a:t>&lt; 0.5 segundos</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39D58F94-8D5E-589F-5F98-5960C0EC358D}"/>
              </a:ext>
            </a:extLst>
          </p:cNvPr>
          <p:cNvSpPr txBox="1"/>
          <p:nvPr/>
        </p:nvSpPr>
        <p:spPr>
          <a:xfrm>
            <a:off x="2615351" y="1588747"/>
            <a:ext cx="490840" cy="830997"/>
          </a:xfrm>
          <a:prstGeom prst="rect">
            <a:avLst/>
          </a:prstGeom>
          <a:noFill/>
        </p:spPr>
        <p:txBody>
          <a:bodyPr wrap="none" rtlCol="0">
            <a:spAutoFit/>
          </a:bodyPr>
          <a:lstStyle/>
          <a:p>
            <a:r>
              <a:rPr lang="es-ES_tradnl" sz="4800">
                <a:solidFill>
                  <a:srgbClr val="00B050"/>
                </a:solidFill>
              </a:rPr>
              <a:t>+</a:t>
            </a:r>
          </a:p>
        </p:txBody>
      </p:sp>
      <p:sp>
        <p:nvSpPr>
          <p:cNvPr id="21" name="TextBox 20">
            <a:extLst>
              <a:ext uri="{FF2B5EF4-FFF2-40B4-BE49-F238E27FC236}">
                <a16:creationId xmlns:a16="http://schemas.microsoft.com/office/drawing/2014/main" id="{187AF5A8-1DA6-344B-A0D7-14C8938E5EDF}"/>
              </a:ext>
            </a:extLst>
          </p:cNvPr>
          <p:cNvSpPr txBox="1"/>
          <p:nvPr/>
        </p:nvSpPr>
        <p:spPr>
          <a:xfrm>
            <a:off x="2678271" y="4548189"/>
            <a:ext cx="373820" cy="830997"/>
          </a:xfrm>
          <a:prstGeom prst="rect">
            <a:avLst/>
          </a:prstGeom>
          <a:noFill/>
        </p:spPr>
        <p:txBody>
          <a:bodyPr wrap="none" rtlCol="0">
            <a:spAutoFit/>
          </a:bodyPr>
          <a:lstStyle/>
          <a:p>
            <a:r>
              <a:rPr lang="es-ES_tradnl" sz="4800">
                <a:solidFill>
                  <a:srgbClr val="C00000"/>
                </a:solidFill>
              </a:rPr>
              <a:t>-</a:t>
            </a:r>
          </a:p>
        </p:txBody>
      </p:sp>
      <p:graphicFrame>
        <p:nvGraphicFramePr>
          <p:cNvPr id="22" name="Table 21">
            <a:extLst>
              <a:ext uri="{FF2B5EF4-FFF2-40B4-BE49-F238E27FC236}">
                <a16:creationId xmlns:a16="http://schemas.microsoft.com/office/drawing/2014/main" id="{332B83C6-6E36-EC84-72D7-CAD1BD25A79C}"/>
              </a:ext>
            </a:extLst>
          </p:cNvPr>
          <p:cNvGraphicFramePr>
            <a:graphicFrameLocks noGrp="1"/>
          </p:cNvGraphicFramePr>
          <p:nvPr>
            <p:extLst>
              <p:ext uri="{D42A27DB-BD31-4B8C-83A1-F6EECF244321}">
                <p14:modId xmlns:p14="http://schemas.microsoft.com/office/powerpoint/2010/main" val="2210451464"/>
              </p:ext>
            </p:extLst>
          </p:nvPr>
        </p:nvGraphicFramePr>
        <p:xfrm>
          <a:off x="3272464" y="4451352"/>
          <a:ext cx="2592288" cy="1023888"/>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lvl="0" algn="ctr">
                        <a:buNone/>
                      </a:pPr>
                      <a:r>
                        <a:rPr lang="es-ES_tradnl" sz="1100" b="0" noProof="0">
                          <a:solidFill>
                            <a:srgbClr val="000000"/>
                          </a:solidFill>
                        </a:rPr>
                        <a:t>Latencia</a:t>
                      </a:r>
                    </a:p>
                  </a:txBody>
                  <a:tcPr>
                    <a:solidFill>
                      <a:schemeClr val="accent6">
                        <a:lumMod val="60000"/>
                        <a:lumOff val="40000"/>
                      </a:schemeClr>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Prioridad</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Impacto</a:t>
                      </a:r>
                    </a:p>
                  </a:txBody>
                  <a:tcPr>
                    <a:solidFill>
                      <a:schemeClr val="tx1">
                        <a:lumMod val="40000"/>
                        <a:lumOff val="60000"/>
                      </a:schemeClr>
                    </a:solidFill>
                  </a:tcPr>
                </a:tc>
                <a:tc>
                  <a:txBody>
                    <a:bodyPr/>
                    <a:lstStyle/>
                    <a:p>
                      <a:r>
                        <a:rPr lang="es-ES_tradnl" sz="1100" noProof="0">
                          <a:solidFill>
                            <a:srgbClr val="000000"/>
                          </a:solidFill>
                        </a:rPr>
                        <a:t>Baja</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Tree>
    <p:extLst>
      <p:ext uri="{BB962C8B-B14F-4D97-AF65-F5344CB8AC3E}">
        <p14:creationId xmlns:p14="http://schemas.microsoft.com/office/powerpoint/2010/main" val="77757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267326-2DA5-C5B1-7E8E-A611F6DF580D}"/>
            </a:ext>
          </a:extLst>
        </p:cNvPr>
        <p:cNvGrpSpPr/>
        <p:nvPr/>
      </p:nvGrpSpPr>
      <p:grpSpPr>
        <a:xfrm>
          <a:off x="0" y="0"/>
          <a:ext cx="0" cy="0"/>
          <a:chOff x="0" y="0"/>
          <a:chExt cx="0" cy="0"/>
        </a:xfrm>
      </p:grpSpPr>
      <p:sp>
        <p:nvSpPr>
          <p:cNvPr id="5" name="Título 4">
            <a:extLst>
              <a:ext uri="{FF2B5EF4-FFF2-40B4-BE49-F238E27FC236}">
                <a16:creationId xmlns:a16="http://schemas.microsoft.com/office/drawing/2014/main" id="{88DFFB0F-D182-ED62-94F3-B54998307DB3}"/>
              </a:ext>
            </a:extLst>
          </p:cNvPr>
          <p:cNvSpPr>
            <a:spLocks noGrp="1"/>
          </p:cNvSpPr>
          <p:nvPr>
            <p:ph type="title"/>
          </p:nvPr>
        </p:nvSpPr>
        <p:spPr>
          <a:xfrm>
            <a:off x="4499992" y="188640"/>
            <a:ext cx="3312368" cy="504056"/>
          </a:xfrm>
        </p:spPr>
        <p:txBody>
          <a:bodyPr/>
          <a:lstStyle/>
          <a:p>
            <a:pPr algn="ctr"/>
            <a:r>
              <a:rPr lang="es-ES_tradnl" err="1">
                <a:solidFill>
                  <a:schemeClr val="bg1"/>
                </a:solidFill>
              </a:rPr>
              <a:t>ASRs</a:t>
            </a:r>
            <a:endParaRPr lang="es-ES_tradnl">
              <a:solidFill>
                <a:schemeClr val="bg1"/>
              </a:solidFill>
            </a:endParaRPr>
          </a:p>
        </p:txBody>
      </p:sp>
      <p:sp>
        <p:nvSpPr>
          <p:cNvPr id="3" name="Slide Number Placeholder 2">
            <a:extLst>
              <a:ext uri="{FF2B5EF4-FFF2-40B4-BE49-F238E27FC236}">
                <a16:creationId xmlns:a16="http://schemas.microsoft.com/office/drawing/2014/main" id="{6509FB74-F065-A7EE-1736-0F5223AE3A92}"/>
              </a:ext>
            </a:extLst>
          </p:cNvPr>
          <p:cNvSpPr>
            <a:spLocks noGrp="1"/>
          </p:cNvSpPr>
          <p:nvPr>
            <p:ph type="sldNum" sz="quarter" idx="4"/>
          </p:nvPr>
        </p:nvSpPr>
        <p:spPr/>
        <p:txBody>
          <a:bodyPr/>
          <a:lstStyle/>
          <a:p>
            <a:fld id="{0AEE6DC9-5AC4-4174-887C-07A615CCC701}" type="slidenum">
              <a:rPr lang="es-ES_tradnl" smtClean="0"/>
              <a:pPr/>
              <a:t>9</a:t>
            </a:fld>
            <a:endParaRPr lang="es-ES_tradnl"/>
          </a:p>
        </p:txBody>
      </p:sp>
      <p:sp>
        <p:nvSpPr>
          <p:cNvPr id="6" name="Footer Placeholder 5">
            <a:extLst>
              <a:ext uri="{FF2B5EF4-FFF2-40B4-BE49-F238E27FC236}">
                <a16:creationId xmlns:a16="http://schemas.microsoft.com/office/drawing/2014/main" id="{FDCA9FD1-94C5-516B-25C4-C875DB0AC150}"/>
              </a:ext>
            </a:extLst>
          </p:cNvPr>
          <p:cNvSpPr>
            <a:spLocks noGrp="1"/>
          </p:cNvSpPr>
          <p:nvPr>
            <p:ph type="ftr" sz="quarter" idx="3"/>
          </p:nvPr>
        </p:nvSpPr>
        <p:spPr>
          <a:xfrm>
            <a:off x="467544" y="6453336"/>
            <a:ext cx="6912768" cy="365125"/>
          </a:xfrm>
        </p:spPr>
        <p:txBody>
          <a:bodyPr/>
          <a:lstStyle/>
          <a:p>
            <a:r>
              <a:rPr lang="es-ES_tradnl"/>
              <a:t>©  Universidad de Los Andes – Departamento de Sistemas y Computación  - Darío Correal</a:t>
            </a:r>
          </a:p>
        </p:txBody>
      </p:sp>
      <p:graphicFrame>
        <p:nvGraphicFramePr>
          <p:cNvPr id="8" name="Table 7">
            <a:extLst>
              <a:ext uri="{FF2B5EF4-FFF2-40B4-BE49-F238E27FC236}">
                <a16:creationId xmlns:a16="http://schemas.microsoft.com/office/drawing/2014/main" id="{126A58FE-CA3D-762D-5F57-AA0BC54D312F}"/>
              </a:ext>
            </a:extLst>
          </p:cNvPr>
          <p:cNvGraphicFramePr>
            <a:graphicFrameLocks noGrp="1"/>
          </p:cNvGraphicFramePr>
          <p:nvPr>
            <p:extLst>
              <p:ext uri="{D42A27DB-BD31-4B8C-83A1-F6EECF244321}">
                <p14:modId xmlns:p14="http://schemas.microsoft.com/office/powerpoint/2010/main" val="368640472"/>
              </p:ext>
            </p:extLst>
          </p:nvPr>
        </p:nvGraphicFramePr>
        <p:xfrm>
          <a:off x="642367" y="2887616"/>
          <a:ext cx="8075152" cy="1224280"/>
        </p:xfrm>
        <a:graphic>
          <a:graphicData uri="http://schemas.openxmlformats.org/drawingml/2006/table">
            <a:tbl>
              <a:tblPr firstRow="1" bandRow="1">
                <a:tableStyleId>{5C22544A-7EE6-4342-B048-85BDC9FD1C3A}</a:tableStyleId>
              </a:tblPr>
              <a:tblGrid>
                <a:gridCol w="1271369">
                  <a:extLst>
                    <a:ext uri="{9D8B030D-6E8A-4147-A177-3AD203B41FA5}">
                      <a16:colId xmlns:a16="http://schemas.microsoft.com/office/drawing/2014/main" val="364204572"/>
                    </a:ext>
                  </a:extLst>
                </a:gridCol>
                <a:gridCol w="2766207">
                  <a:extLst>
                    <a:ext uri="{9D8B030D-6E8A-4147-A177-3AD203B41FA5}">
                      <a16:colId xmlns:a16="http://schemas.microsoft.com/office/drawing/2014/main" val="4055417734"/>
                    </a:ext>
                  </a:extLst>
                </a:gridCol>
                <a:gridCol w="1271369">
                  <a:extLst>
                    <a:ext uri="{9D8B030D-6E8A-4147-A177-3AD203B41FA5}">
                      <a16:colId xmlns:a16="http://schemas.microsoft.com/office/drawing/2014/main" val="2134725910"/>
                    </a:ext>
                  </a:extLst>
                </a:gridCol>
                <a:gridCol w="2766207">
                  <a:extLst>
                    <a:ext uri="{9D8B030D-6E8A-4147-A177-3AD203B41FA5}">
                      <a16:colId xmlns:a16="http://schemas.microsoft.com/office/drawing/2014/main" val="36188974"/>
                    </a:ext>
                  </a:extLst>
                </a:gridCol>
              </a:tblGrid>
              <a:tr h="370840">
                <a:tc>
                  <a:txBody>
                    <a:bodyPr/>
                    <a:lstStyle/>
                    <a:p>
                      <a:r>
                        <a:rPr lang="es-ES_tradnl" sz="1100" b="1" noProof="0">
                          <a:solidFill>
                            <a:srgbClr val="000000"/>
                          </a:solidFill>
                        </a:rPr>
                        <a:t>Actor:</a:t>
                      </a:r>
                    </a:p>
                  </a:txBody>
                  <a:tcPr>
                    <a:solidFill>
                      <a:schemeClr val="bg1">
                        <a:lumMod val="75000"/>
                      </a:schemeClr>
                    </a:solidFill>
                  </a:tcPr>
                </a:tc>
                <a:tc>
                  <a:txBody>
                    <a:bodyPr/>
                    <a:lstStyle/>
                    <a:p>
                      <a:r>
                        <a:rPr lang="es-ES_tradnl" sz="1100" b="1" noProof="0">
                          <a:solidFill>
                            <a:srgbClr val="000000"/>
                          </a:solidFill>
                        </a:rPr>
                        <a:t>Área de operaciones</a:t>
                      </a:r>
                    </a:p>
                  </a:txBody>
                  <a:tcPr>
                    <a:solidFill>
                      <a:schemeClr val="bg1">
                        <a:lumMod val="75000"/>
                      </a:schemeClr>
                    </a:solidFill>
                  </a:tcPr>
                </a:tc>
                <a:tc>
                  <a:txBody>
                    <a:bodyPr/>
                    <a:lstStyle/>
                    <a:p>
                      <a:r>
                        <a:rPr lang="es-ES_tradnl" sz="1100" b="1" noProof="0">
                          <a:solidFill>
                            <a:srgbClr val="000000"/>
                          </a:solidFill>
                        </a:rPr>
                        <a:t>Estímulo:</a:t>
                      </a:r>
                    </a:p>
                  </a:txBody>
                  <a:tcPr>
                    <a:solidFill>
                      <a:schemeClr val="bg1">
                        <a:lumMod val="75000"/>
                      </a:schemeClr>
                    </a:solidFill>
                  </a:tcPr>
                </a:tc>
                <a:tc>
                  <a:txBody>
                    <a:bodyPr/>
                    <a:lstStyle/>
                    <a:p>
                      <a:r>
                        <a:rPr lang="es-ES_tradnl" sz="1100" b="1" noProof="0">
                          <a:solidFill>
                            <a:srgbClr val="000000"/>
                          </a:solidFill>
                        </a:rPr>
                        <a:t>Integrar un nuevo servicio externo de publicidad hotelera</a:t>
                      </a:r>
                    </a:p>
                  </a:txBody>
                  <a:tcPr>
                    <a:solidFill>
                      <a:schemeClr val="bg1">
                        <a:lumMod val="75000"/>
                      </a:schemeClr>
                    </a:solidFill>
                  </a:tcPr>
                </a:tc>
                <a:extLst>
                  <a:ext uri="{0D108BD9-81ED-4DB2-BD59-A6C34878D82A}">
                    <a16:rowId xmlns:a16="http://schemas.microsoft.com/office/drawing/2014/main" val="4024722904"/>
                  </a:ext>
                </a:extLst>
              </a:tr>
              <a:tr h="370840">
                <a:tc>
                  <a:txBody>
                    <a:bodyPr/>
                    <a:lstStyle/>
                    <a:p>
                      <a:r>
                        <a:rPr lang="es-ES_tradnl" sz="1100" b="1" noProof="0">
                          <a:solidFill>
                            <a:srgbClr val="000000"/>
                          </a:solidFill>
                        </a:rPr>
                        <a:t>Ambiente:</a:t>
                      </a:r>
                    </a:p>
                  </a:txBody>
                  <a:tcPr>
                    <a:solidFill>
                      <a:schemeClr val="bg1">
                        <a:lumMod val="75000"/>
                      </a:schemeClr>
                    </a:solidFill>
                  </a:tcPr>
                </a:tc>
                <a:tc>
                  <a:txBody>
                    <a:bodyPr/>
                    <a:lstStyle/>
                    <a:p>
                      <a:r>
                        <a:rPr lang="es-ES_tradnl" sz="1100" b="1" noProof="0">
                          <a:solidFill>
                            <a:srgbClr val="000000"/>
                          </a:solidFill>
                        </a:rPr>
                        <a:t>Desarrollo</a:t>
                      </a:r>
                    </a:p>
                  </a:txBody>
                  <a:tcPr>
                    <a:solidFill>
                      <a:schemeClr val="bg1">
                        <a:lumMod val="75000"/>
                      </a:schemeClr>
                    </a:solidFill>
                  </a:tcPr>
                </a:tc>
                <a:tc>
                  <a:txBody>
                    <a:bodyPr/>
                    <a:lstStyle/>
                    <a:p>
                      <a:r>
                        <a:rPr lang="es-ES_tradnl" sz="1100" b="1" noProof="0">
                          <a:solidFill>
                            <a:srgbClr val="000000"/>
                          </a:solidFill>
                        </a:rPr>
                        <a:t>Artefacto:</a:t>
                      </a:r>
                    </a:p>
                  </a:txBody>
                  <a:tcPr>
                    <a:solidFill>
                      <a:schemeClr val="bg1">
                        <a:lumMod val="75000"/>
                      </a:schemeClr>
                    </a:solidFill>
                  </a:tcPr>
                </a:tc>
                <a:tc>
                  <a:txBody>
                    <a:bodyPr/>
                    <a:lstStyle/>
                    <a:p>
                      <a:r>
                        <a:rPr lang="es-ES_tradnl" sz="1100" b="1" noProof="0">
                          <a:solidFill>
                            <a:srgbClr val="000000"/>
                          </a:solidFill>
                        </a:rPr>
                        <a:t>Componente de marketing</a:t>
                      </a:r>
                    </a:p>
                  </a:txBody>
                  <a:tcPr>
                    <a:solidFill>
                      <a:schemeClr val="bg1">
                        <a:lumMod val="75000"/>
                      </a:schemeClr>
                    </a:solidFill>
                  </a:tcPr>
                </a:tc>
                <a:extLst>
                  <a:ext uri="{0D108BD9-81ED-4DB2-BD59-A6C34878D82A}">
                    <a16:rowId xmlns:a16="http://schemas.microsoft.com/office/drawing/2014/main" val="3947952321"/>
                  </a:ext>
                </a:extLst>
              </a:tr>
              <a:tr h="370840">
                <a:tc>
                  <a:txBody>
                    <a:bodyPr/>
                    <a:lstStyle/>
                    <a:p>
                      <a:r>
                        <a:rPr lang="es-ES_tradnl" sz="1100" b="1" noProof="0">
                          <a:solidFill>
                            <a:srgbClr val="000000"/>
                          </a:solidFill>
                        </a:rPr>
                        <a:t>Respuesta esperada:</a:t>
                      </a:r>
                    </a:p>
                  </a:txBody>
                  <a:tcPr>
                    <a:solidFill>
                      <a:schemeClr val="bg1">
                        <a:lumMod val="75000"/>
                      </a:schemeClr>
                    </a:solidFill>
                  </a:tcPr>
                </a:tc>
                <a:tc gridSpan="3">
                  <a:txBody>
                    <a:bodyPr/>
                    <a:lstStyle/>
                    <a:p>
                      <a:r>
                        <a:rPr lang="es-ES_tradnl" sz="1100" b="1" noProof="0">
                          <a:solidFill>
                            <a:srgbClr val="000000"/>
                          </a:solidFill>
                        </a:rPr>
                        <a:t>Se espera integrar la publicidad de un hotel para el cliente en 100 horas/hombre.</a:t>
                      </a: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tc hMerge="1">
                  <a:txBody>
                    <a:bodyPr/>
                    <a:lstStyle/>
                    <a:p>
                      <a:endParaRPr lang="en-US" sz="1100" b="1">
                        <a:solidFill>
                          <a:srgbClr val="000000"/>
                        </a:solidFill>
                      </a:endParaRPr>
                    </a:p>
                  </a:txBody>
                  <a:tcPr>
                    <a:solidFill>
                      <a:schemeClr val="bg1">
                        <a:lumMod val="75000"/>
                      </a:schemeClr>
                    </a:solidFill>
                  </a:tcPr>
                </a:tc>
                <a:extLst>
                  <a:ext uri="{0D108BD9-81ED-4DB2-BD59-A6C34878D82A}">
                    <a16:rowId xmlns:a16="http://schemas.microsoft.com/office/drawing/2014/main" val="2565655683"/>
                  </a:ext>
                </a:extLst>
              </a:tr>
            </a:tbl>
          </a:graphicData>
        </a:graphic>
      </p:graphicFrame>
      <p:graphicFrame>
        <p:nvGraphicFramePr>
          <p:cNvPr id="14" name="Table 13">
            <a:extLst>
              <a:ext uri="{FF2B5EF4-FFF2-40B4-BE49-F238E27FC236}">
                <a16:creationId xmlns:a16="http://schemas.microsoft.com/office/drawing/2014/main" id="{E154D948-43BD-B53C-05EB-2B0D768B9D7F}"/>
              </a:ext>
            </a:extLst>
          </p:cNvPr>
          <p:cNvGraphicFramePr>
            <a:graphicFrameLocks noGrp="1"/>
          </p:cNvGraphicFramePr>
          <p:nvPr>
            <p:extLst>
              <p:ext uri="{D42A27DB-BD31-4B8C-83A1-F6EECF244321}">
                <p14:modId xmlns:p14="http://schemas.microsoft.com/office/powerpoint/2010/main" val="3425543425"/>
              </p:ext>
            </p:extLst>
          </p:nvPr>
        </p:nvGraphicFramePr>
        <p:xfrm>
          <a:off x="3277756" y="1521693"/>
          <a:ext cx="2592288" cy="1109312"/>
        </p:xfrm>
        <a:graphic>
          <a:graphicData uri="http://schemas.openxmlformats.org/drawingml/2006/table">
            <a:tbl>
              <a:tblPr firstRow="1" bandRow="1">
                <a:tableStyleId>{5C22544A-7EE6-4342-B048-85BDC9FD1C3A}</a:tableStyleId>
              </a:tblPr>
              <a:tblGrid>
                <a:gridCol w="856876">
                  <a:extLst>
                    <a:ext uri="{9D8B030D-6E8A-4147-A177-3AD203B41FA5}">
                      <a16:colId xmlns:a16="http://schemas.microsoft.com/office/drawing/2014/main" val="3074122083"/>
                    </a:ext>
                  </a:extLst>
                </a:gridCol>
                <a:gridCol w="1735412">
                  <a:extLst>
                    <a:ext uri="{9D8B030D-6E8A-4147-A177-3AD203B41FA5}">
                      <a16:colId xmlns:a16="http://schemas.microsoft.com/office/drawing/2014/main" val="1104832515"/>
                    </a:ext>
                  </a:extLst>
                </a:gridCol>
              </a:tblGrid>
              <a:tr h="341296">
                <a:tc gridSpan="2">
                  <a:txBody>
                    <a:bodyPr/>
                    <a:lstStyle/>
                    <a:p>
                      <a:pPr algn="ctr"/>
                      <a:r>
                        <a:rPr lang="es-ES_tradnl" sz="1100" b="0" noProof="0">
                          <a:solidFill>
                            <a:srgbClr val="000000"/>
                          </a:solidFill>
                        </a:rPr>
                        <a:t>Facilidad de integración</a:t>
                      </a:r>
                    </a:p>
                  </a:txBody>
                  <a:tcPr>
                    <a:solidFill>
                      <a:srgbClr val="92D050"/>
                    </a:solidFill>
                  </a:tcPr>
                </a:tc>
                <a:tc hMerge="1">
                  <a:txBody>
                    <a:bodyPr/>
                    <a:lstStyle/>
                    <a:p>
                      <a:endParaRPr lang="en-US"/>
                    </a:p>
                  </a:txBody>
                  <a:tcPr>
                    <a:solidFill>
                      <a:schemeClr val="tx1">
                        <a:lumMod val="40000"/>
                        <a:lumOff val="60000"/>
                      </a:schemeClr>
                    </a:solidFill>
                  </a:tcPr>
                </a:tc>
                <a:extLst>
                  <a:ext uri="{0D108BD9-81ED-4DB2-BD59-A6C34878D82A}">
                    <a16:rowId xmlns:a16="http://schemas.microsoft.com/office/drawing/2014/main" val="2684417783"/>
                  </a:ext>
                </a:extLst>
              </a:tr>
              <a:tr h="341296">
                <a:tc>
                  <a:txBody>
                    <a:bodyPr/>
                    <a:lstStyle/>
                    <a:p>
                      <a:r>
                        <a:rPr lang="es-ES_tradnl" sz="1100" noProof="0">
                          <a:solidFill>
                            <a:srgbClr val="000000"/>
                          </a:solidFill>
                        </a:rPr>
                        <a:t>Unidad:</a:t>
                      </a:r>
                    </a:p>
                  </a:txBody>
                  <a:tcPr>
                    <a:solidFill>
                      <a:schemeClr val="tx1">
                        <a:lumMod val="40000"/>
                        <a:lumOff val="60000"/>
                      </a:schemeClr>
                    </a:solidFill>
                  </a:tcPr>
                </a:tc>
                <a:tc>
                  <a:txBody>
                    <a:bodyPr/>
                    <a:lstStyle/>
                    <a:p>
                      <a:r>
                        <a:rPr lang="es-ES_tradnl" sz="1100" noProof="0">
                          <a:solidFill>
                            <a:srgbClr val="000000"/>
                          </a:solidFill>
                        </a:rPr>
                        <a:t>Horas/ Hombre</a:t>
                      </a:r>
                    </a:p>
                  </a:txBody>
                  <a:tcPr>
                    <a:solidFill>
                      <a:schemeClr val="tx1">
                        <a:lumMod val="40000"/>
                        <a:lumOff val="60000"/>
                      </a:schemeClr>
                    </a:solidFill>
                  </a:tcPr>
                </a:tc>
                <a:extLst>
                  <a:ext uri="{0D108BD9-81ED-4DB2-BD59-A6C34878D82A}">
                    <a16:rowId xmlns:a16="http://schemas.microsoft.com/office/drawing/2014/main" val="509062101"/>
                  </a:ext>
                </a:extLst>
              </a:tr>
              <a:tr h="341296">
                <a:tc>
                  <a:txBody>
                    <a:bodyPr/>
                    <a:lstStyle/>
                    <a:p>
                      <a:r>
                        <a:rPr lang="es-ES_tradnl" sz="1100" noProof="0">
                          <a:solidFill>
                            <a:srgbClr val="000000"/>
                          </a:solidFill>
                        </a:rPr>
                        <a:t>Respuesta esperada:</a:t>
                      </a:r>
                    </a:p>
                  </a:txBody>
                  <a:tcPr>
                    <a:solidFill>
                      <a:schemeClr val="tx1">
                        <a:lumMod val="40000"/>
                        <a:lumOff val="60000"/>
                      </a:schemeClr>
                    </a:solidFill>
                  </a:tcPr>
                </a:tc>
                <a:tc>
                  <a:txBody>
                    <a:bodyPr/>
                    <a:lstStyle/>
                    <a:p>
                      <a:r>
                        <a:rPr lang="es-ES_tradnl" sz="1100" noProof="0">
                          <a:solidFill>
                            <a:srgbClr val="000000"/>
                          </a:solidFill>
                        </a:rPr>
                        <a:t>100</a:t>
                      </a:r>
                    </a:p>
                  </a:txBody>
                  <a:tcPr>
                    <a:solidFill>
                      <a:schemeClr val="tx1">
                        <a:lumMod val="40000"/>
                        <a:lumOff val="60000"/>
                      </a:schemeClr>
                    </a:solidFill>
                  </a:tcPr>
                </a:tc>
                <a:extLst>
                  <a:ext uri="{0D108BD9-81ED-4DB2-BD59-A6C34878D82A}">
                    <a16:rowId xmlns:a16="http://schemas.microsoft.com/office/drawing/2014/main" val="2522535118"/>
                  </a:ext>
                </a:extLst>
              </a:tr>
            </a:tbl>
          </a:graphicData>
        </a:graphic>
      </p:graphicFrame>
      <p:sp>
        <p:nvSpPr>
          <p:cNvPr id="20" name="TextBox 19">
            <a:extLst>
              <a:ext uri="{FF2B5EF4-FFF2-40B4-BE49-F238E27FC236}">
                <a16:creationId xmlns:a16="http://schemas.microsoft.com/office/drawing/2014/main" id="{9DB8D15F-3ADF-0C56-22D1-7F772452E762}"/>
              </a:ext>
            </a:extLst>
          </p:cNvPr>
          <p:cNvSpPr txBox="1"/>
          <p:nvPr/>
        </p:nvSpPr>
        <p:spPr>
          <a:xfrm>
            <a:off x="2608044" y="1661899"/>
            <a:ext cx="490840" cy="830997"/>
          </a:xfrm>
          <a:prstGeom prst="rect">
            <a:avLst/>
          </a:prstGeom>
          <a:noFill/>
        </p:spPr>
        <p:txBody>
          <a:bodyPr wrap="none" rtlCol="0">
            <a:spAutoFit/>
          </a:bodyPr>
          <a:lstStyle/>
          <a:p>
            <a:r>
              <a:rPr lang="es-ES_tradnl" sz="4800">
                <a:solidFill>
                  <a:srgbClr val="00B050"/>
                </a:solidFill>
              </a:rPr>
              <a:t>+</a:t>
            </a:r>
          </a:p>
        </p:txBody>
      </p:sp>
    </p:spTree>
    <p:extLst>
      <p:ext uri="{BB962C8B-B14F-4D97-AF65-F5344CB8AC3E}">
        <p14:creationId xmlns:p14="http://schemas.microsoft.com/office/powerpoint/2010/main" val="3847071660"/>
      </p:ext>
    </p:extLst>
  </p:cSld>
  <p:clrMapOvr>
    <a:masterClrMapping/>
  </p:clrMapOvr>
</p:sld>
</file>

<file path=ppt/theme/theme1.xml><?xml version="1.0" encoding="utf-8"?>
<a:theme xmlns:a="http://schemas.openxmlformats.org/drawingml/2006/main" name="Tema de Office">
  <a:themeElements>
    <a:clrScheme name="Personalizado 11">
      <a:dk1>
        <a:srgbClr val="174970"/>
      </a:dk1>
      <a:lt1>
        <a:sysClr val="window" lastClr="FFFFFF"/>
      </a:lt1>
      <a:dk2>
        <a:srgbClr val="3B3059"/>
      </a:dk2>
      <a:lt2>
        <a:srgbClr val="EEECE1"/>
      </a:lt2>
      <a:accent1>
        <a:srgbClr val="2F4A6E"/>
      </a:accent1>
      <a:accent2>
        <a:srgbClr val="B31166"/>
      </a:accent2>
      <a:accent3>
        <a:srgbClr val="E45F3C"/>
      </a:accent3>
      <a:accent4>
        <a:srgbClr val="E9943A"/>
      </a:accent4>
      <a:accent5>
        <a:srgbClr val="9B6BF2"/>
      </a:accent5>
      <a:accent6>
        <a:srgbClr val="FF000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9ba872fe-ebe7-44ee-97e3-5e5488f75d03">
      <Terms xmlns="http://schemas.microsoft.com/office/infopath/2007/PartnerControls"/>
    </lcf76f155ced4ddcb4097134ff3c332f>
    <TaxCatchAll xmlns="7e18fa01-6860-4b34-97e3-8e9dc06f10c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E2E172189CFDDE4FB147DB9702EB0992" ma:contentTypeVersion="11" ma:contentTypeDescription="Crear nuevo documento." ma:contentTypeScope="" ma:versionID="7c714c4e2a0d955258f360ed5702422a">
  <xsd:schema xmlns:xsd="http://www.w3.org/2001/XMLSchema" xmlns:xs="http://www.w3.org/2001/XMLSchema" xmlns:p="http://schemas.microsoft.com/office/2006/metadata/properties" xmlns:ns2="9ba872fe-ebe7-44ee-97e3-5e5488f75d03" xmlns:ns3="7e18fa01-6860-4b34-97e3-8e9dc06f10c0" targetNamespace="http://schemas.microsoft.com/office/2006/metadata/properties" ma:root="true" ma:fieldsID="8b562297e52b234a711ffa5cf747b2ca" ns2:_="" ns3:_="">
    <xsd:import namespace="9ba872fe-ebe7-44ee-97e3-5e5488f75d03"/>
    <xsd:import namespace="7e18fa01-6860-4b34-97e3-8e9dc06f10c0"/>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ba872fe-ebe7-44ee-97e3-5e5488f75d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Etiquetas de imagen" ma:readOnly="false" ma:fieldId="{5cf76f15-5ced-4ddc-b409-7134ff3c332f}" ma:taxonomyMulti="true" ma:sspId="a38e7027-190f-4f90-8839-9f8250567d86"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e18fa01-6860-4b34-97e3-8e9dc06f10c0"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489992b0-b469-4b26-ba9f-1c5bc1d60123}" ma:internalName="TaxCatchAll" ma:showField="CatchAllData" ma:web="7e18fa01-6860-4b34-97e3-8e9dc06f10c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7F96D7C-F5C2-4EF6-A908-9C6969DD8FA0}">
  <ds:schemaRefs>
    <ds:schemaRef ds:uri="http://schemas.microsoft.com/sharepoint/v3/contenttype/forms"/>
  </ds:schemaRefs>
</ds:datastoreItem>
</file>

<file path=customXml/itemProps2.xml><?xml version="1.0" encoding="utf-8"?>
<ds:datastoreItem xmlns:ds="http://schemas.openxmlformats.org/officeDocument/2006/customXml" ds:itemID="{F3796B39-A13C-450B-85B7-AAF538761E5C}">
  <ds:schemaRefs>
    <ds:schemaRef ds:uri="7e18fa01-6860-4b34-97e3-8e9dc06f10c0"/>
    <ds:schemaRef ds:uri="9ba872fe-ebe7-44ee-97e3-5e5488f75d0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BFAC3D84-AD42-4ADF-B23E-0B186591C18B}">
  <ds:schemaRefs>
    <ds:schemaRef ds:uri="7e18fa01-6860-4b34-97e3-8e9dc06f10c0"/>
    <ds:schemaRef ds:uri="9ba872fe-ebe7-44ee-97e3-5e5488f75d0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Tema1</Template>
  <TotalTime>0</TotalTime>
  <Words>2363</Words>
  <Application>Microsoft Office PowerPoint</Application>
  <PresentationFormat>Presentación en pantalla (4:3)</PresentationFormat>
  <Paragraphs>592</Paragraphs>
  <Slides>29</Slides>
  <Notes>20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29</vt:i4>
      </vt:variant>
    </vt:vector>
  </HeadingPairs>
  <TitlesOfParts>
    <vt:vector size="33" baseType="lpstr">
      <vt:lpstr>Arial</vt:lpstr>
      <vt:lpstr>Arial Black</vt:lpstr>
      <vt:lpstr>Calibri</vt:lpstr>
      <vt:lpstr>Tema de Office</vt:lpstr>
      <vt:lpstr>ARTI 4109 -  Arquitecturas de Software</vt:lpstr>
      <vt:lpstr>ASRs</vt:lpstr>
      <vt:lpstr>ASRs ⭐</vt:lpstr>
      <vt:lpstr>ASRs ⭐</vt:lpstr>
      <vt:lpstr>ASRs ⭐</vt:lpstr>
      <vt:lpstr>ASRs</vt:lpstr>
      <vt:lpstr>ASRs</vt:lpstr>
      <vt:lpstr>ASRs</vt:lpstr>
      <vt:lpstr>ASRs</vt:lpstr>
      <vt:lpstr>ASRs</vt:lpstr>
      <vt:lpstr>ASRs</vt:lpstr>
      <vt:lpstr>ASRs</vt:lpstr>
      <vt:lpstr>ASRs</vt:lpstr>
      <vt:lpstr>ASRs</vt:lpstr>
      <vt:lpstr>ASRs</vt:lpstr>
      <vt:lpstr>Presentación de PowerPoint</vt:lpstr>
      <vt:lpstr>Presentación de PowerPoint</vt:lpstr>
      <vt:lpstr>Presentación de PowerPoint</vt:lpstr>
      <vt:lpstr>Presentación de PowerPoint</vt:lpstr>
      <vt:lpstr>Presentación de PowerPoint</vt:lpstr>
      <vt:lpstr>Experimento</vt:lpstr>
      <vt:lpstr>Experimento</vt:lpstr>
      <vt:lpstr>Experimento</vt:lpstr>
      <vt:lpstr>Experimento</vt:lpstr>
      <vt:lpstr>Experimento</vt:lpstr>
      <vt:lpstr>Experimento</vt:lpstr>
      <vt:lpstr>Experimento</vt:lpstr>
      <vt:lpstr>Experimento</vt:lpstr>
      <vt:lpstr>Conclusiones</vt:lpstr>
    </vt:vector>
  </TitlesOfParts>
  <Manager/>
  <Company>Universidad de los Andes</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MISO4206</dc:title>
  <dc:subject/>
  <dc:creator>Dario Correal</dc:creator>
  <cp:keywords/>
  <dc:description/>
  <cp:lastModifiedBy>Juan David Forero Rodriguez</cp:lastModifiedBy>
  <cp:revision>6</cp:revision>
  <dcterms:created xsi:type="dcterms:W3CDTF">2015-03-17T14:11:57Z</dcterms:created>
  <dcterms:modified xsi:type="dcterms:W3CDTF">2025-11-25T22:29:11Z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0x010100E2E172189CFDDE4FB147DB9702EB0992</vt:lpwstr>
  </property>
  <property fmtid="{D5CDD505-2E9C-101B-9397-08002B2CF9AE}" pid="3" name="MediaServiceImageTags">
    <vt:lpwstr/>
  </property>
</Properties>
</file>

<file path=docProps/thumbnail.jpeg>
</file>